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1475" r:id="rId3"/>
    <p:sldId id="297" r:id="rId4"/>
    <p:sldId id="298" r:id="rId5"/>
    <p:sldId id="299" r:id="rId6"/>
    <p:sldId id="300" r:id="rId7"/>
    <p:sldId id="301" r:id="rId8"/>
    <p:sldId id="303" r:id="rId9"/>
    <p:sldId id="1478" r:id="rId10"/>
    <p:sldId id="1466" r:id="rId11"/>
    <p:sldId id="1467" r:id="rId12"/>
    <p:sldId id="1479" r:id="rId13"/>
    <p:sldId id="281"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5E0A43D4-F93F-44CE-856B-2B4F218A7F77}">
          <p14:sldIdLst>
            <p14:sldId id="256"/>
          </p14:sldIdLst>
        </p14:section>
        <p14:section name="Flusso dati" id="{A10EE1CC-9FCD-4DFC-B118-7C584ECF2E0D}">
          <p14:sldIdLst>
            <p14:sldId id="1475"/>
          </p14:sldIdLst>
        </p14:section>
        <p14:section name="Clausole TIpo" id="{7AD494EA-5BC9-4014-A0B6-1B1B92D60A02}">
          <p14:sldIdLst>
            <p14:sldId id="297"/>
            <p14:sldId id="298"/>
            <p14:sldId id="299"/>
            <p14:sldId id="300"/>
            <p14:sldId id="301"/>
            <p14:sldId id="303"/>
            <p14:sldId id="1478"/>
            <p14:sldId id="1466"/>
            <p14:sldId id="1467"/>
          </p14:sldIdLst>
        </p14:section>
        <p14:section name="Allegato 3" id="{48DB003E-064E-4D37-BF2F-0D1C7937711D}">
          <p14:sldIdLst>
            <p14:sldId id="1479"/>
          </p14:sldIdLst>
        </p14:section>
        <p14:section name="Fine" id="{976C386E-4CA8-46A1-B153-52A681191FB0}">
          <p14:sldIdLst>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8B04"/>
    <a:srgbClr val="90C149"/>
    <a:srgbClr val="FFFFFF"/>
    <a:srgbClr val="4ABDEC"/>
    <a:srgbClr val="435269"/>
    <a:srgbClr val="4370C0"/>
    <a:srgbClr val="5695CE"/>
    <a:srgbClr val="70AD47"/>
    <a:srgbClr val="FEBF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1" autoAdjust="0"/>
    <p:restoredTop sz="94660"/>
  </p:normalViewPr>
  <p:slideViewPr>
    <p:cSldViewPr snapToGrid="0">
      <p:cViewPr>
        <p:scale>
          <a:sx n="70" d="100"/>
          <a:sy n="70" d="100"/>
        </p:scale>
        <p:origin x="508" y="0"/>
      </p:cViewPr>
      <p:guideLst/>
    </p:cSldViewPr>
  </p:slideViewPr>
  <p:notesTextViewPr>
    <p:cViewPr>
      <p:scale>
        <a:sx n="3" d="2"/>
        <a:sy n="3" d="2"/>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CC2A6-20FF-4BA7-97BA-18433A1B2B53}" type="datetimeFigureOut">
              <a:rPr lang="it-IT" smtClean="0"/>
              <a:t>10/09/2021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5D32C-D116-4895-94A2-9DF0A1C2A4E5}" type="slidenum">
              <a:rPr lang="it-IT" smtClean="0"/>
              <a:t>‹N›</a:t>
            </a:fld>
            <a:endParaRPr lang="it-IT"/>
          </a:p>
        </p:txBody>
      </p:sp>
    </p:spTree>
    <p:extLst>
      <p:ext uri="{BB962C8B-B14F-4D97-AF65-F5344CB8AC3E}">
        <p14:creationId xmlns:p14="http://schemas.microsoft.com/office/powerpoint/2010/main" val="292698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715D32C-D116-4895-94A2-9DF0A1C2A4E5}" type="slidenum">
              <a:rPr lang="it-IT" smtClean="0"/>
              <a:t>2</a:t>
            </a:fld>
            <a:endParaRPr lang="it-IT"/>
          </a:p>
        </p:txBody>
      </p:sp>
    </p:spTree>
    <p:extLst>
      <p:ext uri="{BB962C8B-B14F-4D97-AF65-F5344CB8AC3E}">
        <p14:creationId xmlns:p14="http://schemas.microsoft.com/office/powerpoint/2010/main" val="389305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BDD626-8A7B-4F56-B188-6732CA92624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C7D49E5-7993-42F3-B1F7-035EE46790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CC6C98C-ED64-4586-8527-DF6D7F943524}"/>
              </a:ext>
            </a:extLst>
          </p:cNvPr>
          <p:cNvSpPr>
            <a:spLocks noGrp="1"/>
          </p:cNvSpPr>
          <p:nvPr>
            <p:ph type="dt" sz="half" idx="10"/>
          </p:nvPr>
        </p:nvSpPr>
        <p:spPr>
          <a:xfrm>
            <a:off x="838200" y="6356350"/>
            <a:ext cx="2743200" cy="365125"/>
          </a:xfrm>
          <a:prstGeom prst="rect">
            <a:avLst/>
          </a:prstGeom>
        </p:spPr>
        <p:txBody>
          <a:bodyPr/>
          <a:lstStyle/>
          <a:p>
            <a:fld id="{FD48A5D1-B272-43DD-A3A1-B1DFF56B104C}" type="datetimeFigureOut">
              <a:rPr lang="it-IT" smtClean="0"/>
              <a:t>10/09/2021</a:t>
            </a:fld>
            <a:endParaRPr lang="it-IT"/>
          </a:p>
        </p:txBody>
      </p:sp>
      <p:sp>
        <p:nvSpPr>
          <p:cNvPr id="5" name="Segnaposto piè di pagina 4">
            <a:extLst>
              <a:ext uri="{FF2B5EF4-FFF2-40B4-BE49-F238E27FC236}">
                <a16:creationId xmlns:a16="http://schemas.microsoft.com/office/drawing/2014/main" id="{38C5D41D-D427-4DEB-A5D2-DB623141969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246C9FAA-0615-469A-BF55-491BD4C91AF2}"/>
              </a:ext>
            </a:extLst>
          </p:cNvPr>
          <p:cNvSpPr>
            <a:spLocks noGrp="1"/>
          </p:cNvSpPr>
          <p:nvPr>
            <p:ph type="sldNum" sz="quarter" idx="12"/>
          </p:nvPr>
        </p:nvSpPr>
        <p:spPr>
          <a:xfrm>
            <a:off x="8610600" y="6356350"/>
            <a:ext cx="2743200" cy="365125"/>
          </a:xfrm>
          <a:prstGeom prst="rect">
            <a:avLst/>
          </a:prstGeom>
        </p:spPr>
        <p:txBody>
          <a:bodyPr/>
          <a:lstStyle/>
          <a:p>
            <a:fld id="{BBF5613B-658C-4223-9942-9DFDC7198630}" type="slidenum">
              <a:rPr lang="it-IT" smtClean="0"/>
              <a:t>‹N›</a:t>
            </a:fld>
            <a:endParaRPr lang="it-IT"/>
          </a:p>
        </p:txBody>
      </p:sp>
    </p:spTree>
    <p:extLst>
      <p:ext uri="{BB962C8B-B14F-4D97-AF65-F5344CB8AC3E}">
        <p14:creationId xmlns:p14="http://schemas.microsoft.com/office/powerpoint/2010/main" val="328811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683FC-EE6B-4DDC-B6D0-9F922ADE8E23}"/>
              </a:ext>
            </a:extLst>
          </p:cNvPr>
          <p:cNvSpPr>
            <a:spLocks noGrp="1"/>
          </p:cNvSpPr>
          <p:nvPr>
            <p:ph type="title"/>
          </p:nvPr>
        </p:nvSpPr>
        <p:spPr>
          <a:xfrm>
            <a:off x="1352038" y="112775"/>
            <a:ext cx="10678532" cy="15541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628A7A3-18F2-4162-A2C2-1B5CC19FC4A0}"/>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43" name="Google Shape;1372;p38">
            <a:extLst>
              <a:ext uri="{FF2B5EF4-FFF2-40B4-BE49-F238E27FC236}">
                <a16:creationId xmlns:a16="http://schemas.microsoft.com/office/drawing/2014/main" id="{25608121-67A0-4FE5-A302-222775876FE1}"/>
              </a:ext>
            </a:extLst>
          </p:cNvPr>
          <p:cNvGrpSpPr/>
          <p:nvPr userDrawn="1"/>
        </p:nvGrpSpPr>
        <p:grpSpPr>
          <a:xfrm>
            <a:off x="178749" y="112774"/>
            <a:ext cx="1140032" cy="1554163"/>
            <a:chOff x="8095060" y="5664590"/>
            <a:chExt cx="497404" cy="594389"/>
          </a:xfrm>
        </p:grpSpPr>
        <p:grpSp>
          <p:nvGrpSpPr>
            <p:cNvPr id="44" name="Google Shape;1373;p38">
              <a:extLst>
                <a:ext uri="{FF2B5EF4-FFF2-40B4-BE49-F238E27FC236}">
                  <a16:creationId xmlns:a16="http://schemas.microsoft.com/office/drawing/2014/main" id="{F00EA14C-800E-441D-AA72-A52DEC4224D3}"/>
                </a:ext>
              </a:extLst>
            </p:cNvPr>
            <p:cNvGrpSpPr/>
            <p:nvPr/>
          </p:nvGrpSpPr>
          <p:grpSpPr>
            <a:xfrm>
              <a:off x="8095060" y="5969027"/>
              <a:ext cx="497404" cy="289951"/>
              <a:chOff x="8095060" y="5969027"/>
              <a:chExt cx="497404" cy="289951"/>
            </a:xfrm>
          </p:grpSpPr>
          <p:sp>
            <p:nvSpPr>
              <p:cNvPr id="57" name="Google Shape;1374;p38">
                <a:extLst>
                  <a:ext uri="{FF2B5EF4-FFF2-40B4-BE49-F238E27FC236}">
                    <a16:creationId xmlns:a16="http://schemas.microsoft.com/office/drawing/2014/main" id="{31A98342-28C7-4773-916A-9CF1ED3453DB}"/>
                  </a:ext>
                </a:extLst>
              </p:cNvPr>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8" name="Google Shape;1375;p38">
                <a:extLst>
                  <a:ext uri="{FF2B5EF4-FFF2-40B4-BE49-F238E27FC236}">
                    <a16:creationId xmlns:a16="http://schemas.microsoft.com/office/drawing/2014/main" id="{E583DD53-6F50-4EE7-844C-7BFC3FA63F5D}"/>
                  </a:ext>
                </a:extLst>
              </p:cNvPr>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9" name="Google Shape;1376;p38">
                <a:extLst>
                  <a:ext uri="{FF2B5EF4-FFF2-40B4-BE49-F238E27FC236}">
                    <a16:creationId xmlns:a16="http://schemas.microsoft.com/office/drawing/2014/main" id="{D1970053-AEB5-46DB-B09C-2CC0798E382F}"/>
                  </a:ext>
                </a:extLst>
              </p:cNvPr>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45" name="Google Shape;1377;p38">
              <a:extLst>
                <a:ext uri="{FF2B5EF4-FFF2-40B4-BE49-F238E27FC236}">
                  <a16:creationId xmlns:a16="http://schemas.microsoft.com/office/drawing/2014/main" id="{66661BF0-654D-4D87-A062-644D475CE9F0}"/>
                </a:ext>
              </a:extLst>
            </p:cNvPr>
            <p:cNvGrpSpPr/>
            <p:nvPr/>
          </p:nvGrpSpPr>
          <p:grpSpPr>
            <a:xfrm>
              <a:off x="8095060" y="5867832"/>
              <a:ext cx="497404" cy="289312"/>
              <a:chOff x="8095060" y="5867832"/>
              <a:chExt cx="497404" cy="289312"/>
            </a:xfrm>
          </p:grpSpPr>
          <p:sp>
            <p:nvSpPr>
              <p:cNvPr id="54" name="Google Shape;1378;p38">
                <a:extLst>
                  <a:ext uri="{FF2B5EF4-FFF2-40B4-BE49-F238E27FC236}">
                    <a16:creationId xmlns:a16="http://schemas.microsoft.com/office/drawing/2014/main" id="{8C0781C0-6255-4225-8657-7658C2EB1F95}"/>
                  </a:ext>
                </a:extLst>
              </p:cNvPr>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5" name="Google Shape;1379;p38">
                <a:extLst>
                  <a:ext uri="{FF2B5EF4-FFF2-40B4-BE49-F238E27FC236}">
                    <a16:creationId xmlns:a16="http://schemas.microsoft.com/office/drawing/2014/main" id="{5B7AD985-44AC-48EF-BBDB-4F9F7BEDE44F}"/>
                  </a:ext>
                </a:extLst>
              </p:cNvPr>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6" name="Google Shape;1380;p38">
                <a:extLst>
                  <a:ext uri="{FF2B5EF4-FFF2-40B4-BE49-F238E27FC236}">
                    <a16:creationId xmlns:a16="http://schemas.microsoft.com/office/drawing/2014/main" id="{4065FBFB-7AA7-4CBB-918D-1C72A1C1595F}"/>
                  </a:ext>
                </a:extLst>
              </p:cNvPr>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46" name="Google Shape;1381;p38">
              <a:extLst>
                <a:ext uri="{FF2B5EF4-FFF2-40B4-BE49-F238E27FC236}">
                  <a16:creationId xmlns:a16="http://schemas.microsoft.com/office/drawing/2014/main" id="{59D699B7-81D2-4A51-9CE8-B941D51B375D}"/>
                </a:ext>
              </a:extLst>
            </p:cNvPr>
            <p:cNvGrpSpPr/>
            <p:nvPr/>
          </p:nvGrpSpPr>
          <p:grpSpPr>
            <a:xfrm>
              <a:off x="8095060" y="5765998"/>
              <a:ext cx="497404" cy="289312"/>
              <a:chOff x="8095060" y="5765998"/>
              <a:chExt cx="497404" cy="289312"/>
            </a:xfrm>
          </p:grpSpPr>
          <p:sp>
            <p:nvSpPr>
              <p:cNvPr id="51" name="Google Shape;1382;p38">
                <a:extLst>
                  <a:ext uri="{FF2B5EF4-FFF2-40B4-BE49-F238E27FC236}">
                    <a16:creationId xmlns:a16="http://schemas.microsoft.com/office/drawing/2014/main" id="{4630CB57-303E-4FBA-91EA-48FBBA30569B}"/>
                  </a:ext>
                </a:extLst>
              </p:cNvPr>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2" name="Google Shape;1383;p38">
                <a:extLst>
                  <a:ext uri="{FF2B5EF4-FFF2-40B4-BE49-F238E27FC236}">
                    <a16:creationId xmlns:a16="http://schemas.microsoft.com/office/drawing/2014/main" id="{FBBCB228-00A1-4AB2-82EA-37CF707AF832}"/>
                  </a:ext>
                </a:extLst>
              </p:cNvPr>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3" name="Google Shape;1384;p38">
                <a:extLst>
                  <a:ext uri="{FF2B5EF4-FFF2-40B4-BE49-F238E27FC236}">
                    <a16:creationId xmlns:a16="http://schemas.microsoft.com/office/drawing/2014/main" id="{8EADF950-ECBE-4369-ADC4-AC91ADF603DF}"/>
                  </a:ext>
                </a:extLst>
              </p:cNvPr>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47" name="Google Shape;1385;p38">
              <a:extLst>
                <a:ext uri="{FF2B5EF4-FFF2-40B4-BE49-F238E27FC236}">
                  <a16:creationId xmlns:a16="http://schemas.microsoft.com/office/drawing/2014/main" id="{A8EEB102-D1C1-43E2-90A3-D7156993B3FC}"/>
                </a:ext>
              </a:extLst>
            </p:cNvPr>
            <p:cNvGrpSpPr/>
            <p:nvPr/>
          </p:nvGrpSpPr>
          <p:grpSpPr>
            <a:xfrm>
              <a:off x="8095060" y="5664590"/>
              <a:ext cx="497404" cy="290164"/>
              <a:chOff x="8095060" y="5664590"/>
              <a:chExt cx="497404" cy="290164"/>
            </a:xfrm>
          </p:grpSpPr>
          <p:sp>
            <p:nvSpPr>
              <p:cNvPr id="48" name="Google Shape;1386;p38">
                <a:extLst>
                  <a:ext uri="{FF2B5EF4-FFF2-40B4-BE49-F238E27FC236}">
                    <a16:creationId xmlns:a16="http://schemas.microsoft.com/office/drawing/2014/main" id="{CF0488B1-43CA-434D-82B4-6474412B871C}"/>
                  </a:ext>
                </a:extLst>
              </p:cNvPr>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9" name="Google Shape;1387;p38">
                <a:extLst>
                  <a:ext uri="{FF2B5EF4-FFF2-40B4-BE49-F238E27FC236}">
                    <a16:creationId xmlns:a16="http://schemas.microsoft.com/office/drawing/2014/main" id="{C88D5B6A-419E-4FFF-8D23-453B0A8D3857}"/>
                  </a:ext>
                </a:extLst>
              </p:cNvPr>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0" name="Google Shape;1388;p38">
                <a:extLst>
                  <a:ext uri="{FF2B5EF4-FFF2-40B4-BE49-F238E27FC236}">
                    <a16:creationId xmlns:a16="http://schemas.microsoft.com/office/drawing/2014/main" id="{9F7AF827-32A5-4F96-B60B-45FB7A92E1F8}"/>
                  </a:ext>
                </a:extLst>
              </p:cNvPr>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0624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683FC-EE6B-4DDC-B6D0-9F922ADE8E23}"/>
              </a:ext>
            </a:extLst>
          </p:cNvPr>
          <p:cNvSpPr>
            <a:spLocks noGrp="1"/>
          </p:cNvSpPr>
          <p:nvPr>
            <p:ph type="title"/>
          </p:nvPr>
        </p:nvSpPr>
        <p:spPr>
          <a:xfrm>
            <a:off x="1873688" y="112775"/>
            <a:ext cx="10179767" cy="15541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628A7A3-18F2-4162-A2C2-1B5CC19FC4A0}"/>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12" name="Google Shape;1191;p38">
            <a:extLst>
              <a:ext uri="{FF2B5EF4-FFF2-40B4-BE49-F238E27FC236}">
                <a16:creationId xmlns:a16="http://schemas.microsoft.com/office/drawing/2014/main" id="{BB555C17-DCB5-4EB0-930F-AA1EC22F402E}"/>
              </a:ext>
            </a:extLst>
          </p:cNvPr>
          <p:cNvGrpSpPr/>
          <p:nvPr userDrawn="1"/>
        </p:nvGrpSpPr>
        <p:grpSpPr>
          <a:xfrm>
            <a:off x="138545" y="112774"/>
            <a:ext cx="1642754" cy="1554163"/>
            <a:chOff x="8074325" y="4438852"/>
            <a:chExt cx="720160" cy="690579"/>
          </a:xfrm>
        </p:grpSpPr>
        <p:sp>
          <p:nvSpPr>
            <p:cNvPr id="13" name="Google Shape;1192;p38">
              <a:extLst>
                <a:ext uri="{FF2B5EF4-FFF2-40B4-BE49-F238E27FC236}">
                  <a16:creationId xmlns:a16="http://schemas.microsoft.com/office/drawing/2014/main" id="{F0B51513-A507-4E6F-8276-7F38A2B1C0EC}"/>
                </a:ext>
              </a:extLst>
            </p:cNvPr>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 name="Google Shape;1193;p38">
              <a:extLst>
                <a:ext uri="{FF2B5EF4-FFF2-40B4-BE49-F238E27FC236}">
                  <a16:creationId xmlns:a16="http://schemas.microsoft.com/office/drawing/2014/main" id="{7D0B6CE1-3229-445A-9382-0B4ED9F71936}"/>
                </a:ext>
              </a:extLst>
            </p:cNvPr>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5" name="Google Shape;1194;p38">
              <a:extLst>
                <a:ext uri="{FF2B5EF4-FFF2-40B4-BE49-F238E27FC236}">
                  <a16:creationId xmlns:a16="http://schemas.microsoft.com/office/drawing/2014/main" id="{4CE930DE-2A4A-4552-B4B8-22EE044042CD}"/>
                </a:ext>
              </a:extLst>
            </p:cNvPr>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6" name="Google Shape;1195;p38">
              <a:extLst>
                <a:ext uri="{FF2B5EF4-FFF2-40B4-BE49-F238E27FC236}">
                  <a16:creationId xmlns:a16="http://schemas.microsoft.com/office/drawing/2014/main" id="{C1FDA361-BF2D-4F2C-852C-FFB4BBD7B9BF}"/>
                </a:ext>
              </a:extLst>
            </p:cNvPr>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7" name="Google Shape;1196;p38">
              <a:extLst>
                <a:ext uri="{FF2B5EF4-FFF2-40B4-BE49-F238E27FC236}">
                  <a16:creationId xmlns:a16="http://schemas.microsoft.com/office/drawing/2014/main" id="{56FE1D56-C44D-4763-BE79-6B42D86507D3}"/>
                </a:ext>
              </a:extLst>
            </p:cNvPr>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 name="Google Shape;1197;p38">
              <a:extLst>
                <a:ext uri="{FF2B5EF4-FFF2-40B4-BE49-F238E27FC236}">
                  <a16:creationId xmlns:a16="http://schemas.microsoft.com/office/drawing/2014/main" id="{813BB163-B2BC-4DBE-8397-B5484A0225AA}"/>
                </a:ext>
              </a:extLst>
            </p:cNvPr>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192423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683FC-EE6B-4DDC-B6D0-9F922ADE8E23}"/>
              </a:ext>
            </a:extLst>
          </p:cNvPr>
          <p:cNvSpPr>
            <a:spLocks noGrp="1"/>
          </p:cNvSpPr>
          <p:nvPr>
            <p:ph type="title"/>
          </p:nvPr>
        </p:nvSpPr>
        <p:spPr>
          <a:xfrm>
            <a:off x="1873688" y="112775"/>
            <a:ext cx="10179767" cy="15541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628A7A3-18F2-4162-A2C2-1B5CC19FC4A0}"/>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17" name="Google Shape;1085;p38">
            <a:extLst>
              <a:ext uri="{FF2B5EF4-FFF2-40B4-BE49-F238E27FC236}">
                <a16:creationId xmlns:a16="http://schemas.microsoft.com/office/drawing/2014/main" id="{78D213BF-9F36-40AC-83C8-E4297B8C94BA}"/>
              </a:ext>
            </a:extLst>
          </p:cNvPr>
          <p:cNvGrpSpPr/>
          <p:nvPr userDrawn="1"/>
        </p:nvGrpSpPr>
        <p:grpSpPr>
          <a:xfrm flipH="1">
            <a:off x="106879" y="124650"/>
            <a:ext cx="1638794" cy="1554163"/>
            <a:chOff x="5526246" y="1011207"/>
            <a:chExt cx="592758" cy="720086"/>
          </a:xfrm>
        </p:grpSpPr>
        <p:sp>
          <p:nvSpPr>
            <p:cNvPr id="18" name="Google Shape;1086;p38">
              <a:extLst>
                <a:ext uri="{FF2B5EF4-FFF2-40B4-BE49-F238E27FC236}">
                  <a16:creationId xmlns:a16="http://schemas.microsoft.com/office/drawing/2014/main" id="{9A735107-CC37-4376-8B22-0D761D17D1E2}"/>
                </a:ext>
              </a:extLst>
            </p:cNvPr>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087;p38">
              <a:extLst>
                <a:ext uri="{FF2B5EF4-FFF2-40B4-BE49-F238E27FC236}">
                  <a16:creationId xmlns:a16="http://schemas.microsoft.com/office/drawing/2014/main" id="{492A42E6-7485-462F-8B40-E48FC939DFCC}"/>
                </a:ext>
              </a:extLst>
            </p:cNvPr>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088;p38">
              <a:extLst>
                <a:ext uri="{FF2B5EF4-FFF2-40B4-BE49-F238E27FC236}">
                  <a16:creationId xmlns:a16="http://schemas.microsoft.com/office/drawing/2014/main" id="{4CEE7EF3-D883-46FD-BF18-8F8A1C606389}"/>
                </a:ext>
              </a:extLst>
            </p:cNvPr>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089;p38">
              <a:extLst>
                <a:ext uri="{FF2B5EF4-FFF2-40B4-BE49-F238E27FC236}">
                  <a16:creationId xmlns:a16="http://schemas.microsoft.com/office/drawing/2014/main" id="{5C55F559-0ED0-4F24-A4C0-49A06E81E06A}"/>
                </a:ext>
              </a:extLst>
            </p:cNvPr>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090;p38">
              <a:extLst>
                <a:ext uri="{FF2B5EF4-FFF2-40B4-BE49-F238E27FC236}">
                  <a16:creationId xmlns:a16="http://schemas.microsoft.com/office/drawing/2014/main" id="{2A78D25A-4196-4411-AA58-26D5AB9C2779}"/>
                </a:ext>
              </a:extLst>
            </p:cNvPr>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091;p38">
              <a:extLst>
                <a:ext uri="{FF2B5EF4-FFF2-40B4-BE49-F238E27FC236}">
                  <a16:creationId xmlns:a16="http://schemas.microsoft.com/office/drawing/2014/main" id="{6365384A-9C6D-4E5D-A9B3-320F4110E10F}"/>
                </a:ext>
              </a:extLst>
            </p:cNvPr>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170889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6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683FC-EE6B-4DDC-B6D0-9F922ADE8E23}"/>
              </a:ext>
            </a:extLst>
          </p:cNvPr>
          <p:cNvSpPr>
            <a:spLocks noGrp="1"/>
          </p:cNvSpPr>
          <p:nvPr>
            <p:ph type="title"/>
          </p:nvPr>
        </p:nvSpPr>
        <p:spPr>
          <a:xfrm>
            <a:off x="104260" y="112775"/>
            <a:ext cx="10179767" cy="15541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628A7A3-18F2-4162-A2C2-1B5CC19FC4A0}"/>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17" name="Google Shape;1085;p38">
            <a:extLst>
              <a:ext uri="{FF2B5EF4-FFF2-40B4-BE49-F238E27FC236}">
                <a16:creationId xmlns:a16="http://schemas.microsoft.com/office/drawing/2014/main" id="{78D213BF-9F36-40AC-83C8-E4297B8C94BA}"/>
              </a:ext>
            </a:extLst>
          </p:cNvPr>
          <p:cNvGrpSpPr/>
          <p:nvPr userDrawn="1"/>
        </p:nvGrpSpPr>
        <p:grpSpPr>
          <a:xfrm>
            <a:off x="10462162" y="112775"/>
            <a:ext cx="1591293" cy="1554163"/>
            <a:chOff x="5526246" y="1011207"/>
            <a:chExt cx="592758" cy="720086"/>
          </a:xfrm>
        </p:grpSpPr>
        <p:sp>
          <p:nvSpPr>
            <p:cNvPr id="18" name="Google Shape;1086;p38">
              <a:extLst>
                <a:ext uri="{FF2B5EF4-FFF2-40B4-BE49-F238E27FC236}">
                  <a16:creationId xmlns:a16="http://schemas.microsoft.com/office/drawing/2014/main" id="{9A735107-CC37-4376-8B22-0D761D17D1E2}"/>
                </a:ext>
              </a:extLst>
            </p:cNvPr>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087;p38">
              <a:extLst>
                <a:ext uri="{FF2B5EF4-FFF2-40B4-BE49-F238E27FC236}">
                  <a16:creationId xmlns:a16="http://schemas.microsoft.com/office/drawing/2014/main" id="{492A42E6-7485-462F-8B40-E48FC939DFCC}"/>
                </a:ext>
              </a:extLst>
            </p:cNvPr>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088;p38">
              <a:extLst>
                <a:ext uri="{FF2B5EF4-FFF2-40B4-BE49-F238E27FC236}">
                  <a16:creationId xmlns:a16="http://schemas.microsoft.com/office/drawing/2014/main" id="{4CEE7EF3-D883-46FD-BF18-8F8A1C606389}"/>
                </a:ext>
              </a:extLst>
            </p:cNvPr>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089;p38">
              <a:extLst>
                <a:ext uri="{FF2B5EF4-FFF2-40B4-BE49-F238E27FC236}">
                  <a16:creationId xmlns:a16="http://schemas.microsoft.com/office/drawing/2014/main" id="{5C55F559-0ED0-4F24-A4C0-49A06E81E06A}"/>
                </a:ext>
              </a:extLst>
            </p:cNvPr>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090;p38">
              <a:extLst>
                <a:ext uri="{FF2B5EF4-FFF2-40B4-BE49-F238E27FC236}">
                  <a16:creationId xmlns:a16="http://schemas.microsoft.com/office/drawing/2014/main" id="{2A78D25A-4196-4411-AA58-26D5AB9C2779}"/>
                </a:ext>
              </a:extLst>
            </p:cNvPr>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091;p38">
              <a:extLst>
                <a:ext uri="{FF2B5EF4-FFF2-40B4-BE49-F238E27FC236}">
                  <a16:creationId xmlns:a16="http://schemas.microsoft.com/office/drawing/2014/main" id="{6365384A-9C6D-4E5D-A9B3-320F4110E10F}"/>
                </a:ext>
              </a:extLst>
            </p:cNvPr>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852981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683FC-EE6B-4DDC-B6D0-9F922ADE8E23}"/>
              </a:ext>
            </a:extLst>
          </p:cNvPr>
          <p:cNvSpPr>
            <a:spLocks noGrp="1"/>
          </p:cNvSpPr>
          <p:nvPr>
            <p:ph type="title"/>
          </p:nvPr>
        </p:nvSpPr>
        <p:spPr>
          <a:xfrm>
            <a:off x="4116731" y="122250"/>
            <a:ext cx="7936724" cy="15541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628A7A3-18F2-4162-A2C2-1B5CC19FC4A0}"/>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17" name="Google Shape;1350;p38">
            <a:extLst>
              <a:ext uri="{FF2B5EF4-FFF2-40B4-BE49-F238E27FC236}">
                <a16:creationId xmlns:a16="http://schemas.microsoft.com/office/drawing/2014/main" id="{86E6B83A-1C5C-431F-AD0F-B52D3F6D350B}"/>
              </a:ext>
            </a:extLst>
          </p:cNvPr>
          <p:cNvGrpSpPr/>
          <p:nvPr userDrawn="1"/>
        </p:nvGrpSpPr>
        <p:grpSpPr>
          <a:xfrm>
            <a:off x="232558" y="400050"/>
            <a:ext cx="3701267" cy="965612"/>
            <a:chOff x="3042485" y="5594633"/>
            <a:chExt cx="2159652" cy="510557"/>
          </a:xfrm>
        </p:grpSpPr>
        <p:sp>
          <p:nvSpPr>
            <p:cNvPr id="18" name="Google Shape;1351;p38">
              <a:extLst>
                <a:ext uri="{FF2B5EF4-FFF2-40B4-BE49-F238E27FC236}">
                  <a16:creationId xmlns:a16="http://schemas.microsoft.com/office/drawing/2014/main" id="{FF933CCF-3CA1-4B5B-821D-973DDBE52909}"/>
                </a:ext>
              </a:extLst>
            </p:cNvPr>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352;p38">
              <a:extLst>
                <a:ext uri="{FF2B5EF4-FFF2-40B4-BE49-F238E27FC236}">
                  <a16:creationId xmlns:a16="http://schemas.microsoft.com/office/drawing/2014/main" id="{B5E11665-8304-4636-8A7E-9FB71E344A35}"/>
                </a:ext>
              </a:extLst>
            </p:cNvPr>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353;p38">
              <a:extLst>
                <a:ext uri="{FF2B5EF4-FFF2-40B4-BE49-F238E27FC236}">
                  <a16:creationId xmlns:a16="http://schemas.microsoft.com/office/drawing/2014/main" id="{C3A625E7-51D3-4452-BB39-DA790523EB27}"/>
                </a:ext>
              </a:extLst>
            </p:cNvPr>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354;p38">
              <a:extLst>
                <a:ext uri="{FF2B5EF4-FFF2-40B4-BE49-F238E27FC236}">
                  <a16:creationId xmlns:a16="http://schemas.microsoft.com/office/drawing/2014/main" id="{8B03CA81-ECEC-432D-9391-4B767C85ABF2}"/>
                </a:ext>
              </a:extLst>
            </p:cNvPr>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1355;p38">
              <a:extLst>
                <a:ext uri="{FF2B5EF4-FFF2-40B4-BE49-F238E27FC236}">
                  <a16:creationId xmlns:a16="http://schemas.microsoft.com/office/drawing/2014/main" id="{588B2DF3-AA3F-4A03-AB61-CC973FAA226C}"/>
                </a:ext>
              </a:extLst>
            </p:cNvPr>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6" name="Google Shape;1356;p38">
              <a:extLst>
                <a:ext uri="{FF2B5EF4-FFF2-40B4-BE49-F238E27FC236}">
                  <a16:creationId xmlns:a16="http://schemas.microsoft.com/office/drawing/2014/main" id="{A204ECEA-D84D-4D26-9562-578FF73D9ED6}"/>
                </a:ext>
              </a:extLst>
            </p:cNvPr>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7" name="Google Shape;1357;p38">
              <a:extLst>
                <a:ext uri="{FF2B5EF4-FFF2-40B4-BE49-F238E27FC236}">
                  <a16:creationId xmlns:a16="http://schemas.microsoft.com/office/drawing/2014/main" id="{47D1FE3C-F5DC-4633-B0AE-EBD7E664FE37}"/>
                </a:ext>
              </a:extLst>
            </p:cNvPr>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1358;p38">
              <a:extLst>
                <a:ext uri="{FF2B5EF4-FFF2-40B4-BE49-F238E27FC236}">
                  <a16:creationId xmlns:a16="http://schemas.microsoft.com/office/drawing/2014/main" id="{83211090-B6E8-453F-B3D0-F35AE590B23F}"/>
                </a:ext>
              </a:extLst>
            </p:cNvPr>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9" name="Google Shape;1359;p38">
              <a:extLst>
                <a:ext uri="{FF2B5EF4-FFF2-40B4-BE49-F238E27FC236}">
                  <a16:creationId xmlns:a16="http://schemas.microsoft.com/office/drawing/2014/main" id="{E121AFA2-57FD-43EB-B4A6-DC21D9BF05C5}"/>
                </a:ext>
              </a:extLst>
            </p:cNvPr>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360;p38">
              <a:extLst>
                <a:ext uri="{FF2B5EF4-FFF2-40B4-BE49-F238E27FC236}">
                  <a16:creationId xmlns:a16="http://schemas.microsoft.com/office/drawing/2014/main" id="{A906E976-AFE8-4552-BEE4-B097E2E8C1A8}"/>
                </a:ext>
              </a:extLst>
            </p:cNvPr>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1" name="Google Shape;1361;p38">
              <a:extLst>
                <a:ext uri="{FF2B5EF4-FFF2-40B4-BE49-F238E27FC236}">
                  <a16:creationId xmlns:a16="http://schemas.microsoft.com/office/drawing/2014/main" id="{748F537F-2580-46D2-870D-C43545E02C64}"/>
                </a:ext>
              </a:extLst>
            </p:cNvPr>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2" name="Google Shape;1362;p38">
              <a:extLst>
                <a:ext uri="{FF2B5EF4-FFF2-40B4-BE49-F238E27FC236}">
                  <a16:creationId xmlns:a16="http://schemas.microsoft.com/office/drawing/2014/main" id="{85CE7D5E-B996-4C57-9D13-D17AB33F5652}"/>
                </a:ext>
              </a:extLst>
            </p:cNvPr>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 name="Google Shape;1363;p38">
              <a:extLst>
                <a:ext uri="{FF2B5EF4-FFF2-40B4-BE49-F238E27FC236}">
                  <a16:creationId xmlns:a16="http://schemas.microsoft.com/office/drawing/2014/main" id="{F6661B3C-ABF7-41D1-92A0-B270D689DDA6}"/>
                </a:ext>
              </a:extLst>
            </p:cNvPr>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1364;p38">
              <a:extLst>
                <a:ext uri="{FF2B5EF4-FFF2-40B4-BE49-F238E27FC236}">
                  <a16:creationId xmlns:a16="http://schemas.microsoft.com/office/drawing/2014/main" id="{F8770BB1-AB44-41A1-A5FF-7A2573D7FD5B}"/>
                </a:ext>
              </a:extLst>
            </p:cNvPr>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5" name="Google Shape;1365;p38">
              <a:extLst>
                <a:ext uri="{FF2B5EF4-FFF2-40B4-BE49-F238E27FC236}">
                  <a16:creationId xmlns:a16="http://schemas.microsoft.com/office/drawing/2014/main" id="{34BA2CF5-FF9E-440E-8222-AD7FF9F1A4A8}"/>
                </a:ext>
              </a:extLst>
            </p:cNvPr>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3381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308BD1-7F95-48FD-8348-BC33687E114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E02639A-B0AA-46AA-B59B-30A5037EB1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A2EBC9C-3721-4389-BE0F-5F6153E636D6}"/>
              </a:ext>
            </a:extLst>
          </p:cNvPr>
          <p:cNvSpPr>
            <a:spLocks noGrp="1"/>
          </p:cNvSpPr>
          <p:nvPr>
            <p:ph type="dt" sz="half" idx="10"/>
          </p:nvPr>
        </p:nvSpPr>
        <p:spPr>
          <a:xfrm>
            <a:off x="838200" y="6356350"/>
            <a:ext cx="2743200" cy="365125"/>
          </a:xfrm>
          <a:prstGeom prst="rect">
            <a:avLst/>
          </a:prstGeom>
        </p:spPr>
        <p:txBody>
          <a:bodyPr/>
          <a:lstStyle/>
          <a:p>
            <a:fld id="{FD48A5D1-B272-43DD-A3A1-B1DFF56B104C}" type="datetimeFigureOut">
              <a:rPr lang="it-IT" smtClean="0"/>
              <a:t>10/09/2021</a:t>
            </a:fld>
            <a:endParaRPr lang="it-IT"/>
          </a:p>
        </p:txBody>
      </p:sp>
      <p:sp>
        <p:nvSpPr>
          <p:cNvPr id="5" name="Segnaposto piè di pagina 4">
            <a:extLst>
              <a:ext uri="{FF2B5EF4-FFF2-40B4-BE49-F238E27FC236}">
                <a16:creationId xmlns:a16="http://schemas.microsoft.com/office/drawing/2014/main" id="{72788A57-33AF-446A-8E10-2067D82049E8}"/>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1CF82FEB-6A6B-4BC3-9D3F-1776609F847E}"/>
              </a:ext>
            </a:extLst>
          </p:cNvPr>
          <p:cNvSpPr>
            <a:spLocks noGrp="1"/>
          </p:cNvSpPr>
          <p:nvPr>
            <p:ph type="sldNum" sz="quarter" idx="12"/>
          </p:nvPr>
        </p:nvSpPr>
        <p:spPr>
          <a:xfrm>
            <a:off x="8610600" y="6356350"/>
            <a:ext cx="2743200" cy="365125"/>
          </a:xfrm>
          <a:prstGeom prst="rect">
            <a:avLst/>
          </a:prstGeom>
        </p:spPr>
        <p:txBody>
          <a:bodyPr/>
          <a:lstStyle/>
          <a:p>
            <a:fld id="{BBF5613B-658C-4223-9942-9DFDC7198630}" type="slidenum">
              <a:rPr lang="it-IT" smtClean="0"/>
              <a:t>‹N›</a:t>
            </a:fld>
            <a:endParaRPr lang="it-IT"/>
          </a:p>
        </p:txBody>
      </p:sp>
    </p:spTree>
    <p:extLst>
      <p:ext uri="{BB962C8B-B14F-4D97-AF65-F5344CB8AC3E}">
        <p14:creationId xmlns:p14="http://schemas.microsoft.com/office/powerpoint/2010/main" val="2158728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D0861E-A3D8-4C77-81CE-4A1540EAD64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642E6B6-7A58-4C0A-804B-D6A5DBD072B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ACFFA4C-5E9A-4E8F-8DB1-95FF24E5FCA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757DA29-9256-40C6-8C6F-80B74BBE4C8E}"/>
              </a:ext>
            </a:extLst>
          </p:cNvPr>
          <p:cNvSpPr>
            <a:spLocks noGrp="1"/>
          </p:cNvSpPr>
          <p:nvPr>
            <p:ph type="dt" sz="half" idx="10"/>
          </p:nvPr>
        </p:nvSpPr>
        <p:spPr>
          <a:xfrm>
            <a:off x="838200" y="6356350"/>
            <a:ext cx="2743200" cy="365125"/>
          </a:xfrm>
          <a:prstGeom prst="rect">
            <a:avLst/>
          </a:prstGeom>
        </p:spPr>
        <p:txBody>
          <a:bodyPr/>
          <a:lstStyle/>
          <a:p>
            <a:fld id="{FD48A5D1-B272-43DD-A3A1-B1DFF56B104C}" type="datetimeFigureOut">
              <a:rPr lang="it-IT" smtClean="0"/>
              <a:t>10/09/2021</a:t>
            </a:fld>
            <a:endParaRPr lang="it-IT"/>
          </a:p>
        </p:txBody>
      </p:sp>
      <p:sp>
        <p:nvSpPr>
          <p:cNvPr id="6" name="Segnaposto piè di pagina 5">
            <a:extLst>
              <a:ext uri="{FF2B5EF4-FFF2-40B4-BE49-F238E27FC236}">
                <a16:creationId xmlns:a16="http://schemas.microsoft.com/office/drawing/2014/main" id="{E4CC1A4D-4556-46EF-88DD-CE958900C1E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5275EF18-CAFB-4807-8927-392A2E5143DE}"/>
              </a:ext>
            </a:extLst>
          </p:cNvPr>
          <p:cNvSpPr>
            <a:spLocks noGrp="1"/>
          </p:cNvSpPr>
          <p:nvPr>
            <p:ph type="sldNum" sz="quarter" idx="12"/>
          </p:nvPr>
        </p:nvSpPr>
        <p:spPr>
          <a:xfrm>
            <a:off x="8610600" y="6356350"/>
            <a:ext cx="2743200" cy="365125"/>
          </a:xfrm>
          <a:prstGeom prst="rect">
            <a:avLst/>
          </a:prstGeom>
        </p:spPr>
        <p:txBody>
          <a:bodyPr/>
          <a:lstStyle/>
          <a:p>
            <a:fld id="{BBF5613B-658C-4223-9942-9DFDC7198630}" type="slidenum">
              <a:rPr lang="it-IT" smtClean="0"/>
              <a:t>‹N›</a:t>
            </a:fld>
            <a:endParaRPr lang="it-IT"/>
          </a:p>
        </p:txBody>
      </p:sp>
    </p:spTree>
    <p:extLst>
      <p:ext uri="{BB962C8B-B14F-4D97-AF65-F5344CB8AC3E}">
        <p14:creationId xmlns:p14="http://schemas.microsoft.com/office/powerpoint/2010/main" val="2788913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E3A67E-9C5C-4C4B-99FA-EEEE9FF7755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22515DD-ADE1-4665-A95D-D3D2C39021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D27E005-3704-4790-A0FD-5E6E76DADB6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4314063-406F-497E-B4CD-3C1908048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37254E-FF9B-440D-A8C1-A3915AE5A5E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FF0851B-84E2-4BCB-86BB-D4CC25501650}"/>
              </a:ext>
            </a:extLst>
          </p:cNvPr>
          <p:cNvSpPr>
            <a:spLocks noGrp="1"/>
          </p:cNvSpPr>
          <p:nvPr>
            <p:ph type="dt" sz="half" idx="10"/>
          </p:nvPr>
        </p:nvSpPr>
        <p:spPr>
          <a:xfrm>
            <a:off x="838200" y="6356350"/>
            <a:ext cx="2743200" cy="365125"/>
          </a:xfrm>
          <a:prstGeom prst="rect">
            <a:avLst/>
          </a:prstGeom>
        </p:spPr>
        <p:txBody>
          <a:bodyPr/>
          <a:lstStyle/>
          <a:p>
            <a:fld id="{FD48A5D1-B272-43DD-A3A1-B1DFF56B104C}" type="datetimeFigureOut">
              <a:rPr lang="it-IT" smtClean="0"/>
              <a:t>10/09/2021</a:t>
            </a:fld>
            <a:endParaRPr lang="it-IT"/>
          </a:p>
        </p:txBody>
      </p:sp>
      <p:sp>
        <p:nvSpPr>
          <p:cNvPr id="8" name="Segnaposto piè di pagina 7">
            <a:extLst>
              <a:ext uri="{FF2B5EF4-FFF2-40B4-BE49-F238E27FC236}">
                <a16:creationId xmlns:a16="http://schemas.microsoft.com/office/drawing/2014/main" id="{BAF6A042-CBA1-4D1F-B480-34B6D0B8214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5EACB7DA-E746-4D57-92DC-54303D3EEB2C}"/>
              </a:ext>
            </a:extLst>
          </p:cNvPr>
          <p:cNvSpPr>
            <a:spLocks noGrp="1"/>
          </p:cNvSpPr>
          <p:nvPr>
            <p:ph type="sldNum" sz="quarter" idx="12"/>
          </p:nvPr>
        </p:nvSpPr>
        <p:spPr>
          <a:xfrm>
            <a:off x="8610600" y="6356350"/>
            <a:ext cx="2743200" cy="365125"/>
          </a:xfrm>
          <a:prstGeom prst="rect">
            <a:avLst/>
          </a:prstGeom>
        </p:spPr>
        <p:txBody>
          <a:bodyPr/>
          <a:lstStyle/>
          <a:p>
            <a:fld id="{BBF5613B-658C-4223-9942-9DFDC7198630}" type="slidenum">
              <a:rPr lang="it-IT" smtClean="0"/>
              <a:t>‹N›</a:t>
            </a:fld>
            <a:endParaRPr lang="it-IT"/>
          </a:p>
        </p:txBody>
      </p:sp>
    </p:spTree>
    <p:extLst>
      <p:ext uri="{BB962C8B-B14F-4D97-AF65-F5344CB8AC3E}">
        <p14:creationId xmlns:p14="http://schemas.microsoft.com/office/powerpoint/2010/main" val="2279712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C04A82-A653-4308-A58F-CC32E3A5E2B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A697000-A141-4B62-9A84-65F85C2A2907}"/>
              </a:ext>
            </a:extLst>
          </p:cNvPr>
          <p:cNvSpPr>
            <a:spLocks noGrp="1"/>
          </p:cNvSpPr>
          <p:nvPr>
            <p:ph type="dt" sz="half" idx="10"/>
          </p:nvPr>
        </p:nvSpPr>
        <p:spPr>
          <a:xfrm>
            <a:off x="838200" y="6356350"/>
            <a:ext cx="2743200" cy="365125"/>
          </a:xfrm>
          <a:prstGeom prst="rect">
            <a:avLst/>
          </a:prstGeom>
        </p:spPr>
        <p:txBody>
          <a:bodyPr/>
          <a:lstStyle/>
          <a:p>
            <a:fld id="{FD48A5D1-B272-43DD-A3A1-B1DFF56B104C}" type="datetimeFigureOut">
              <a:rPr lang="it-IT" smtClean="0"/>
              <a:t>10/09/2021</a:t>
            </a:fld>
            <a:endParaRPr lang="it-IT"/>
          </a:p>
        </p:txBody>
      </p:sp>
      <p:sp>
        <p:nvSpPr>
          <p:cNvPr id="4" name="Segnaposto piè di pagina 3">
            <a:extLst>
              <a:ext uri="{FF2B5EF4-FFF2-40B4-BE49-F238E27FC236}">
                <a16:creationId xmlns:a16="http://schemas.microsoft.com/office/drawing/2014/main" id="{56F33A88-4F66-4C5F-8B7E-9E7EEE90C10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71177899-52BC-4B5B-AF2F-966DBCB24DC6}"/>
              </a:ext>
            </a:extLst>
          </p:cNvPr>
          <p:cNvSpPr>
            <a:spLocks noGrp="1"/>
          </p:cNvSpPr>
          <p:nvPr>
            <p:ph type="sldNum" sz="quarter" idx="12"/>
          </p:nvPr>
        </p:nvSpPr>
        <p:spPr>
          <a:xfrm>
            <a:off x="8610600" y="6356350"/>
            <a:ext cx="2743200" cy="365125"/>
          </a:xfrm>
          <a:prstGeom prst="rect">
            <a:avLst/>
          </a:prstGeom>
        </p:spPr>
        <p:txBody>
          <a:bodyPr/>
          <a:lstStyle/>
          <a:p>
            <a:fld id="{BBF5613B-658C-4223-9942-9DFDC7198630}" type="slidenum">
              <a:rPr lang="it-IT" smtClean="0"/>
              <a:t>‹N›</a:t>
            </a:fld>
            <a:endParaRPr lang="it-IT"/>
          </a:p>
        </p:txBody>
      </p:sp>
    </p:spTree>
    <p:extLst>
      <p:ext uri="{BB962C8B-B14F-4D97-AF65-F5344CB8AC3E}">
        <p14:creationId xmlns:p14="http://schemas.microsoft.com/office/powerpoint/2010/main" val="4085008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73877E7-C493-4747-B154-A85BA89B35B8}"/>
              </a:ext>
            </a:extLst>
          </p:cNvPr>
          <p:cNvSpPr>
            <a:spLocks noGrp="1"/>
          </p:cNvSpPr>
          <p:nvPr>
            <p:ph type="dt" sz="half" idx="10"/>
          </p:nvPr>
        </p:nvSpPr>
        <p:spPr>
          <a:xfrm>
            <a:off x="838200" y="6356350"/>
            <a:ext cx="2743200" cy="365125"/>
          </a:xfrm>
          <a:prstGeom prst="rect">
            <a:avLst/>
          </a:prstGeom>
        </p:spPr>
        <p:txBody>
          <a:bodyPr/>
          <a:lstStyle/>
          <a:p>
            <a:fld id="{FD48A5D1-B272-43DD-A3A1-B1DFF56B104C}" type="datetimeFigureOut">
              <a:rPr lang="it-IT" smtClean="0"/>
              <a:t>10/09/2021</a:t>
            </a:fld>
            <a:endParaRPr lang="it-IT"/>
          </a:p>
        </p:txBody>
      </p:sp>
      <p:sp>
        <p:nvSpPr>
          <p:cNvPr id="3" name="Segnaposto piè di pagina 2">
            <a:extLst>
              <a:ext uri="{FF2B5EF4-FFF2-40B4-BE49-F238E27FC236}">
                <a16:creationId xmlns:a16="http://schemas.microsoft.com/office/drawing/2014/main" id="{CB9A4683-846C-45B0-9094-E84A7B95660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BD61D932-96BD-4350-88C1-F23C220F06A7}"/>
              </a:ext>
            </a:extLst>
          </p:cNvPr>
          <p:cNvSpPr>
            <a:spLocks noGrp="1"/>
          </p:cNvSpPr>
          <p:nvPr>
            <p:ph type="sldNum" sz="quarter" idx="12"/>
          </p:nvPr>
        </p:nvSpPr>
        <p:spPr>
          <a:xfrm>
            <a:off x="8610600" y="6356350"/>
            <a:ext cx="2743200" cy="365125"/>
          </a:xfrm>
          <a:prstGeom prst="rect">
            <a:avLst/>
          </a:prstGeom>
        </p:spPr>
        <p:txBody>
          <a:bodyPr/>
          <a:lstStyle/>
          <a:p>
            <a:fld id="{BBF5613B-658C-4223-9942-9DFDC7198630}" type="slidenum">
              <a:rPr lang="it-IT" smtClean="0"/>
              <a:t>‹N›</a:t>
            </a:fld>
            <a:endParaRPr lang="it-IT"/>
          </a:p>
        </p:txBody>
      </p:sp>
    </p:spTree>
    <p:extLst>
      <p:ext uri="{BB962C8B-B14F-4D97-AF65-F5344CB8AC3E}">
        <p14:creationId xmlns:p14="http://schemas.microsoft.com/office/powerpoint/2010/main" val="111386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683FC-EE6B-4DDC-B6D0-9F922ADE8E23}"/>
              </a:ext>
            </a:extLst>
          </p:cNvPr>
          <p:cNvSpPr>
            <a:spLocks noGrp="1"/>
          </p:cNvSpPr>
          <p:nvPr>
            <p:ph type="title"/>
          </p:nvPr>
        </p:nvSpPr>
        <p:spPr>
          <a:xfrm>
            <a:off x="1873688" y="112775"/>
            <a:ext cx="10179767" cy="15541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628A7A3-18F2-4162-A2C2-1B5CC19FC4A0}"/>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7" name="Google Shape;1266;p38">
            <a:extLst>
              <a:ext uri="{FF2B5EF4-FFF2-40B4-BE49-F238E27FC236}">
                <a16:creationId xmlns:a16="http://schemas.microsoft.com/office/drawing/2014/main" id="{0586749F-1266-4123-B8B2-F9749D9698D6}"/>
              </a:ext>
            </a:extLst>
          </p:cNvPr>
          <p:cNvGrpSpPr/>
          <p:nvPr userDrawn="1"/>
        </p:nvGrpSpPr>
        <p:grpSpPr>
          <a:xfrm>
            <a:off x="95003" y="112775"/>
            <a:ext cx="1686296" cy="1554163"/>
            <a:chOff x="1674084" y="3214987"/>
            <a:chExt cx="720142" cy="720027"/>
          </a:xfrm>
        </p:grpSpPr>
        <p:sp>
          <p:nvSpPr>
            <p:cNvPr id="8" name="Google Shape;1267;p38">
              <a:extLst>
                <a:ext uri="{FF2B5EF4-FFF2-40B4-BE49-F238E27FC236}">
                  <a16:creationId xmlns:a16="http://schemas.microsoft.com/office/drawing/2014/main" id="{D89B0756-73FD-4DE6-A553-733F47FD1BC5}"/>
                </a:ext>
              </a:extLst>
            </p:cNvPr>
            <p:cNvSpPr/>
            <p:nvPr/>
          </p:nvSpPr>
          <p:spPr>
            <a:xfrm>
              <a:off x="1674084" y="3354958"/>
              <a:ext cx="179880" cy="21321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268;p38">
              <a:extLst>
                <a:ext uri="{FF2B5EF4-FFF2-40B4-BE49-F238E27FC236}">
                  <a16:creationId xmlns:a16="http://schemas.microsoft.com/office/drawing/2014/main" id="{468C06EF-5EE7-47D7-81AC-6E96C9E32702}"/>
                </a:ext>
              </a:extLst>
            </p:cNvPr>
            <p:cNvSpPr/>
            <p:nvPr/>
          </p:nvSpPr>
          <p:spPr>
            <a:xfrm>
              <a:off x="1674084" y="3534654"/>
              <a:ext cx="179880" cy="21352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269;p38">
              <a:extLst>
                <a:ext uri="{FF2B5EF4-FFF2-40B4-BE49-F238E27FC236}">
                  <a16:creationId xmlns:a16="http://schemas.microsoft.com/office/drawing/2014/main" id="{3DC01A9C-3D11-4495-A331-F2A44380561F}"/>
                </a:ext>
              </a:extLst>
            </p:cNvPr>
            <p:cNvSpPr/>
            <p:nvPr/>
          </p:nvSpPr>
          <p:spPr>
            <a:xfrm>
              <a:off x="1861110" y="3214987"/>
              <a:ext cx="212190" cy="179696"/>
            </a:xfrm>
            <a:custGeom>
              <a:avLst/>
              <a:gdLst/>
              <a:ahLst/>
              <a:cxnLst/>
              <a:rect l="l" t="t" r="r" b="b"/>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270;p38">
              <a:extLst>
                <a:ext uri="{FF2B5EF4-FFF2-40B4-BE49-F238E27FC236}">
                  <a16:creationId xmlns:a16="http://schemas.microsoft.com/office/drawing/2014/main" id="{17391FC2-73AE-4857-B51F-69DE41E1C999}"/>
                </a:ext>
              </a:extLst>
            </p:cNvPr>
            <p:cNvSpPr/>
            <p:nvPr/>
          </p:nvSpPr>
          <p:spPr>
            <a:xfrm>
              <a:off x="2040679" y="3214987"/>
              <a:ext cx="213433" cy="179696"/>
            </a:xfrm>
            <a:custGeom>
              <a:avLst/>
              <a:gdLst/>
              <a:ahLst/>
              <a:cxnLst/>
              <a:rect l="l" t="t"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271;p38">
              <a:extLst>
                <a:ext uri="{FF2B5EF4-FFF2-40B4-BE49-F238E27FC236}">
                  <a16:creationId xmlns:a16="http://schemas.microsoft.com/office/drawing/2014/main" id="{8A6D5721-1316-4AA9-BCC3-FFA0C7505BC6}"/>
                </a:ext>
              </a:extLst>
            </p:cNvPr>
            <p:cNvSpPr/>
            <p:nvPr/>
          </p:nvSpPr>
          <p:spPr>
            <a:xfrm>
              <a:off x="1674084" y="3714660"/>
              <a:ext cx="173666" cy="220353"/>
            </a:xfrm>
            <a:custGeom>
              <a:avLst/>
              <a:gdLst/>
              <a:ahLst/>
              <a:cxnLst/>
              <a:rect l="l" t="t" r="r" b="b"/>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272;p38">
              <a:extLst>
                <a:ext uri="{FF2B5EF4-FFF2-40B4-BE49-F238E27FC236}">
                  <a16:creationId xmlns:a16="http://schemas.microsoft.com/office/drawing/2014/main" id="{C24696D3-B083-45C0-B2D9-9843594628F7}"/>
                </a:ext>
              </a:extLst>
            </p:cNvPr>
            <p:cNvSpPr/>
            <p:nvPr/>
          </p:nvSpPr>
          <p:spPr>
            <a:xfrm>
              <a:off x="1674084" y="3214987"/>
              <a:ext cx="219646" cy="173489"/>
            </a:xfrm>
            <a:custGeom>
              <a:avLst/>
              <a:gdLst/>
              <a:ahLst/>
              <a:cxnLst/>
              <a:rect l="l" t="t" r="r" b="b"/>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273;p38">
              <a:extLst>
                <a:ext uri="{FF2B5EF4-FFF2-40B4-BE49-F238E27FC236}">
                  <a16:creationId xmlns:a16="http://schemas.microsoft.com/office/drawing/2014/main" id="{03FF5D06-1DD9-4E80-B3DA-469C0660EBB7}"/>
                </a:ext>
              </a:extLst>
            </p:cNvPr>
            <p:cNvSpPr/>
            <p:nvPr/>
          </p:nvSpPr>
          <p:spPr>
            <a:xfrm>
              <a:off x="1995010" y="3754076"/>
              <a:ext cx="212501" cy="180938"/>
            </a:xfrm>
            <a:custGeom>
              <a:avLst/>
              <a:gdLst/>
              <a:ahLst/>
              <a:cxnLst/>
              <a:rect l="l" t="t"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274;p38">
              <a:extLst>
                <a:ext uri="{FF2B5EF4-FFF2-40B4-BE49-F238E27FC236}">
                  <a16:creationId xmlns:a16="http://schemas.microsoft.com/office/drawing/2014/main" id="{7A6DFFD2-9BC8-4136-B216-E1C17FB0F352}"/>
                </a:ext>
              </a:extLst>
            </p:cNvPr>
            <p:cNvSpPr/>
            <p:nvPr/>
          </p:nvSpPr>
          <p:spPr>
            <a:xfrm>
              <a:off x="2220560" y="3214987"/>
              <a:ext cx="173666" cy="219422"/>
            </a:xfrm>
            <a:custGeom>
              <a:avLst/>
              <a:gdLst/>
              <a:ahLst/>
              <a:cxnLst/>
              <a:rect l="l" t="t" r="r" b="b"/>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275;p38">
              <a:extLst>
                <a:ext uri="{FF2B5EF4-FFF2-40B4-BE49-F238E27FC236}">
                  <a16:creationId xmlns:a16="http://schemas.microsoft.com/office/drawing/2014/main" id="{3622E968-B0A7-4EC8-956E-6B48268897BE}"/>
                </a:ext>
              </a:extLst>
            </p:cNvPr>
            <p:cNvSpPr/>
            <p:nvPr/>
          </p:nvSpPr>
          <p:spPr>
            <a:xfrm>
              <a:off x="2214346" y="3400890"/>
              <a:ext cx="179880" cy="213215"/>
            </a:xfrm>
            <a:custGeom>
              <a:avLst/>
              <a:gdLst/>
              <a:ahLst/>
              <a:cxnLst/>
              <a:rect l="l" t="t" r="r" b="b"/>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276;p38">
              <a:extLst>
                <a:ext uri="{FF2B5EF4-FFF2-40B4-BE49-F238E27FC236}">
                  <a16:creationId xmlns:a16="http://schemas.microsoft.com/office/drawing/2014/main" id="{28F98942-8FE5-4F72-8867-CE100351C80F}"/>
                </a:ext>
              </a:extLst>
            </p:cNvPr>
            <p:cNvSpPr/>
            <p:nvPr/>
          </p:nvSpPr>
          <p:spPr>
            <a:xfrm>
              <a:off x="1814198" y="3754076"/>
              <a:ext cx="213433" cy="180938"/>
            </a:xfrm>
            <a:custGeom>
              <a:avLst/>
              <a:gdLst/>
              <a:ahLst/>
              <a:cxnLst/>
              <a:rect l="l" t="t" r="r" b="b"/>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77;p38">
              <a:extLst>
                <a:ext uri="{FF2B5EF4-FFF2-40B4-BE49-F238E27FC236}">
                  <a16:creationId xmlns:a16="http://schemas.microsoft.com/office/drawing/2014/main" id="{CE91303D-F61A-4AB6-B7F3-CEC7D02AF532}"/>
                </a:ext>
              </a:extLst>
            </p:cNvPr>
            <p:cNvSpPr/>
            <p:nvPr/>
          </p:nvSpPr>
          <p:spPr>
            <a:xfrm>
              <a:off x="2214346" y="3580587"/>
              <a:ext cx="179880" cy="213215"/>
            </a:xfrm>
            <a:custGeom>
              <a:avLst/>
              <a:gdLst/>
              <a:ahLst/>
              <a:cxnLst/>
              <a:rect l="l" t="t" r="r" b="b"/>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78;p38">
              <a:extLst>
                <a:ext uri="{FF2B5EF4-FFF2-40B4-BE49-F238E27FC236}">
                  <a16:creationId xmlns:a16="http://schemas.microsoft.com/office/drawing/2014/main" id="{FE492632-50C9-49A5-B4B5-C5C61327F4AD}"/>
                </a:ext>
              </a:extLst>
            </p:cNvPr>
            <p:cNvSpPr/>
            <p:nvPr/>
          </p:nvSpPr>
          <p:spPr>
            <a:xfrm>
              <a:off x="2174890" y="3760283"/>
              <a:ext cx="219335" cy="174731"/>
            </a:xfrm>
            <a:custGeom>
              <a:avLst/>
              <a:gdLst/>
              <a:ahLst/>
              <a:cxnLst/>
              <a:rect l="l" t="t" r="r" b="b"/>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864855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CEB4C6-C7A1-4327-AB15-D145F185A5E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87AB7FC-D6BF-4055-B374-E33EA3804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3166D52-8D68-4E2A-8DDE-2446EF9C5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E046849-7501-4E93-9293-3C12EE46400B}"/>
              </a:ext>
            </a:extLst>
          </p:cNvPr>
          <p:cNvSpPr>
            <a:spLocks noGrp="1"/>
          </p:cNvSpPr>
          <p:nvPr>
            <p:ph type="dt" sz="half" idx="10"/>
          </p:nvPr>
        </p:nvSpPr>
        <p:spPr>
          <a:xfrm>
            <a:off x="838200" y="6356350"/>
            <a:ext cx="2743200" cy="365125"/>
          </a:xfrm>
          <a:prstGeom prst="rect">
            <a:avLst/>
          </a:prstGeom>
        </p:spPr>
        <p:txBody>
          <a:bodyPr/>
          <a:lstStyle/>
          <a:p>
            <a:fld id="{FD48A5D1-B272-43DD-A3A1-B1DFF56B104C}" type="datetimeFigureOut">
              <a:rPr lang="it-IT" smtClean="0"/>
              <a:t>10/09/2021</a:t>
            </a:fld>
            <a:endParaRPr lang="it-IT"/>
          </a:p>
        </p:txBody>
      </p:sp>
      <p:sp>
        <p:nvSpPr>
          <p:cNvPr id="6" name="Segnaposto piè di pagina 5">
            <a:extLst>
              <a:ext uri="{FF2B5EF4-FFF2-40B4-BE49-F238E27FC236}">
                <a16:creationId xmlns:a16="http://schemas.microsoft.com/office/drawing/2014/main" id="{5377E9EF-EB2E-4553-88C6-5C12FF10084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F04EC9FC-6A47-4D27-B1EE-769A079A56FF}"/>
              </a:ext>
            </a:extLst>
          </p:cNvPr>
          <p:cNvSpPr>
            <a:spLocks noGrp="1"/>
          </p:cNvSpPr>
          <p:nvPr>
            <p:ph type="sldNum" sz="quarter" idx="12"/>
          </p:nvPr>
        </p:nvSpPr>
        <p:spPr>
          <a:xfrm>
            <a:off x="8610600" y="6356350"/>
            <a:ext cx="2743200" cy="365125"/>
          </a:xfrm>
          <a:prstGeom prst="rect">
            <a:avLst/>
          </a:prstGeom>
        </p:spPr>
        <p:txBody>
          <a:bodyPr/>
          <a:lstStyle/>
          <a:p>
            <a:fld id="{BBF5613B-658C-4223-9942-9DFDC7198630}" type="slidenum">
              <a:rPr lang="it-IT" smtClean="0"/>
              <a:t>‹N›</a:t>
            </a:fld>
            <a:endParaRPr lang="it-IT"/>
          </a:p>
        </p:txBody>
      </p:sp>
    </p:spTree>
    <p:extLst>
      <p:ext uri="{BB962C8B-B14F-4D97-AF65-F5344CB8AC3E}">
        <p14:creationId xmlns:p14="http://schemas.microsoft.com/office/powerpoint/2010/main" val="1825274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5A4A14-C426-4176-81C2-C2C5868A2EF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67D09D4-5658-47CD-9BCC-E96BF89B4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33FB5C9-CA29-451C-BE7B-9D8AC5D3B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56D8972-CAB7-4713-983E-EDA1B53AC1AD}"/>
              </a:ext>
            </a:extLst>
          </p:cNvPr>
          <p:cNvSpPr>
            <a:spLocks noGrp="1"/>
          </p:cNvSpPr>
          <p:nvPr>
            <p:ph type="dt" sz="half" idx="10"/>
          </p:nvPr>
        </p:nvSpPr>
        <p:spPr>
          <a:xfrm>
            <a:off x="838200" y="6356350"/>
            <a:ext cx="2743200" cy="365125"/>
          </a:xfrm>
          <a:prstGeom prst="rect">
            <a:avLst/>
          </a:prstGeom>
        </p:spPr>
        <p:txBody>
          <a:bodyPr/>
          <a:lstStyle/>
          <a:p>
            <a:fld id="{FD48A5D1-B272-43DD-A3A1-B1DFF56B104C}" type="datetimeFigureOut">
              <a:rPr lang="it-IT" smtClean="0"/>
              <a:t>10/09/2021</a:t>
            </a:fld>
            <a:endParaRPr lang="it-IT"/>
          </a:p>
        </p:txBody>
      </p:sp>
      <p:sp>
        <p:nvSpPr>
          <p:cNvPr id="6" name="Segnaposto piè di pagina 5">
            <a:extLst>
              <a:ext uri="{FF2B5EF4-FFF2-40B4-BE49-F238E27FC236}">
                <a16:creationId xmlns:a16="http://schemas.microsoft.com/office/drawing/2014/main" id="{902FD250-A848-4644-9437-8A48510FC66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940AF7A3-D4D1-4C7E-B541-4E3566D5E39F}"/>
              </a:ext>
            </a:extLst>
          </p:cNvPr>
          <p:cNvSpPr>
            <a:spLocks noGrp="1"/>
          </p:cNvSpPr>
          <p:nvPr>
            <p:ph type="sldNum" sz="quarter" idx="12"/>
          </p:nvPr>
        </p:nvSpPr>
        <p:spPr>
          <a:xfrm>
            <a:off x="8610600" y="6356350"/>
            <a:ext cx="2743200" cy="365125"/>
          </a:xfrm>
          <a:prstGeom prst="rect">
            <a:avLst/>
          </a:prstGeom>
        </p:spPr>
        <p:txBody>
          <a:bodyPr/>
          <a:lstStyle/>
          <a:p>
            <a:fld id="{BBF5613B-658C-4223-9942-9DFDC7198630}" type="slidenum">
              <a:rPr lang="it-IT" smtClean="0"/>
              <a:t>‹N›</a:t>
            </a:fld>
            <a:endParaRPr lang="it-IT"/>
          </a:p>
        </p:txBody>
      </p:sp>
    </p:spTree>
    <p:extLst>
      <p:ext uri="{BB962C8B-B14F-4D97-AF65-F5344CB8AC3E}">
        <p14:creationId xmlns:p14="http://schemas.microsoft.com/office/powerpoint/2010/main" val="390398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3620E0-5E86-4B63-802C-72253EE9832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2031FFF-D78B-4245-B876-BD1F66E1CB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8E4221-A747-42EF-B5B9-FC4A8F7B4410}"/>
              </a:ext>
            </a:extLst>
          </p:cNvPr>
          <p:cNvSpPr>
            <a:spLocks noGrp="1"/>
          </p:cNvSpPr>
          <p:nvPr>
            <p:ph type="dt" sz="half" idx="10"/>
          </p:nvPr>
        </p:nvSpPr>
        <p:spPr>
          <a:xfrm>
            <a:off x="838200" y="6356350"/>
            <a:ext cx="2743200" cy="365125"/>
          </a:xfrm>
          <a:prstGeom prst="rect">
            <a:avLst/>
          </a:prstGeom>
        </p:spPr>
        <p:txBody>
          <a:bodyPr/>
          <a:lstStyle/>
          <a:p>
            <a:fld id="{FD48A5D1-B272-43DD-A3A1-B1DFF56B104C}" type="datetimeFigureOut">
              <a:rPr lang="it-IT" smtClean="0"/>
              <a:t>10/09/2021</a:t>
            </a:fld>
            <a:endParaRPr lang="it-IT"/>
          </a:p>
        </p:txBody>
      </p:sp>
      <p:sp>
        <p:nvSpPr>
          <p:cNvPr id="5" name="Segnaposto piè di pagina 4">
            <a:extLst>
              <a:ext uri="{FF2B5EF4-FFF2-40B4-BE49-F238E27FC236}">
                <a16:creationId xmlns:a16="http://schemas.microsoft.com/office/drawing/2014/main" id="{A9CC994B-9D95-4EED-BD22-F4F961240E0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5C588914-5E6A-4618-A183-812D8DC0E68A}"/>
              </a:ext>
            </a:extLst>
          </p:cNvPr>
          <p:cNvSpPr>
            <a:spLocks noGrp="1"/>
          </p:cNvSpPr>
          <p:nvPr>
            <p:ph type="sldNum" sz="quarter" idx="12"/>
          </p:nvPr>
        </p:nvSpPr>
        <p:spPr>
          <a:xfrm>
            <a:off x="8610600" y="6356350"/>
            <a:ext cx="2743200" cy="365125"/>
          </a:xfrm>
          <a:prstGeom prst="rect">
            <a:avLst/>
          </a:prstGeom>
        </p:spPr>
        <p:txBody>
          <a:bodyPr/>
          <a:lstStyle/>
          <a:p>
            <a:fld id="{BBF5613B-658C-4223-9942-9DFDC7198630}" type="slidenum">
              <a:rPr lang="it-IT" smtClean="0"/>
              <a:t>‹N›</a:t>
            </a:fld>
            <a:endParaRPr lang="it-IT"/>
          </a:p>
        </p:txBody>
      </p:sp>
    </p:spTree>
    <p:extLst>
      <p:ext uri="{BB962C8B-B14F-4D97-AF65-F5344CB8AC3E}">
        <p14:creationId xmlns:p14="http://schemas.microsoft.com/office/powerpoint/2010/main" val="1770311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CB3C3C8-6F1F-4C8C-889F-D77E4C2994C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17C8042-6A62-4EBA-800A-81795FB6AC6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DB26ACA-5009-4E23-931C-AA0ADA030C13}"/>
              </a:ext>
            </a:extLst>
          </p:cNvPr>
          <p:cNvSpPr>
            <a:spLocks noGrp="1"/>
          </p:cNvSpPr>
          <p:nvPr>
            <p:ph type="dt" sz="half" idx="10"/>
          </p:nvPr>
        </p:nvSpPr>
        <p:spPr>
          <a:xfrm>
            <a:off x="838200" y="6356350"/>
            <a:ext cx="2743200" cy="365125"/>
          </a:xfrm>
          <a:prstGeom prst="rect">
            <a:avLst/>
          </a:prstGeom>
        </p:spPr>
        <p:txBody>
          <a:bodyPr/>
          <a:lstStyle/>
          <a:p>
            <a:fld id="{FD48A5D1-B272-43DD-A3A1-B1DFF56B104C}" type="datetimeFigureOut">
              <a:rPr lang="it-IT" smtClean="0"/>
              <a:t>10/09/2021</a:t>
            </a:fld>
            <a:endParaRPr lang="it-IT"/>
          </a:p>
        </p:txBody>
      </p:sp>
      <p:sp>
        <p:nvSpPr>
          <p:cNvPr id="5" name="Segnaposto piè di pagina 4">
            <a:extLst>
              <a:ext uri="{FF2B5EF4-FFF2-40B4-BE49-F238E27FC236}">
                <a16:creationId xmlns:a16="http://schemas.microsoft.com/office/drawing/2014/main" id="{76B2F063-8DE6-4E96-B809-A8F6D422ACE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A2292A22-DA84-48B0-AFB2-463AA301E86F}"/>
              </a:ext>
            </a:extLst>
          </p:cNvPr>
          <p:cNvSpPr>
            <a:spLocks noGrp="1"/>
          </p:cNvSpPr>
          <p:nvPr>
            <p:ph type="sldNum" sz="quarter" idx="12"/>
          </p:nvPr>
        </p:nvSpPr>
        <p:spPr>
          <a:xfrm>
            <a:off x="8610600" y="6356350"/>
            <a:ext cx="2743200" cy="365125"/>
          </a:xfrm>
          <a:prstGeom prst="rect">
            <a:avLst/>
          </a:prstGeom>
        </p:spPr>
        <p:txBody>
          <a:bodyPr/>
          <a:lstStyle/>
          <a:p>
            <a:fld id="{BBF5613B-658C-4223-9942-9DFDC7198630}" type="slidenum">
              <a:rPr lang="it-IT" smtClean="0"/>
              <a:t>‹N›</a:t>
            </a:fld>
            <a:endParaRPr lang="it-IT"/>
          </a:p>
        </p:txBody>
      </p:sp>
    </p:spTree>
    <p:extLst>
      <p:ext uri="{BB962C8B-B14F-4D97-AF65-F5344CB8AC3E}">
        <p14:creationId xmlns:p14="http://schemas.microsoft.com/office/powerpoint/2010/main" val="230669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683FC-EE6B-4DDC-B6D0-9F922ADE8E23}"/>
              </a:ext>
            </a:extLst>
          </p:cNvPr>
          <p:cNvSpPr>
            <a:spLocks noGrp="1"/>
          </p:cNvSpPr>
          <p:nvPr>
            <p:ph type="title"/>
          </p:nvPr>
        </p:nvSpPr>
        <p:spPr>
          <a:xfrm>
            <a:off x="1873688" y="112775"/>
            <a:ext cx="10179767" cy="15541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628A7A3-18F2-4162-A2C2-1B5CC19FC4A0}"/>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20" name="Google Shape;1317;p38">
            <a:extLst>
              <a:ext uri="{FF2B5EF4-FFF2-40B4-BE49-F238E27FC236}">
                <a16:creationId xmlns:a16="http://schemas.microsoft.com/office/drawing/2014/main" id="{9EF3F290-627E-4D84-85AB-8D3E1F25079D}"/>
              </a:ext>
            </a:extLst>
          </p:cNvPr>
          <p:cNvGrpSpPr/>
          <p:nvPr userDrawn="1"/>
        </p:nvGrpSpPr>
        <p:grpSpPr>
          <a:xfrm>
            <a:off x="138545" y="213756"/>
            <a:ext cx="1619003" cy="1353787"/>
            <a:chOff x="9626723" y="5526313"/>
            <a:chExt cx="720002" cy="647256"/>
          </a:xfrm>
        </p:grpSpPr>
        <p:sp>
          <p:nvSpPr>
            <p:cNvPr id="21" name="Google Shape;1318;p38">
              <a:extLst>
                <a:ext uri="{FF2B5EF4-FFF2-40B4-BE49-F238E27FC236}">
                  <a16:creationId xmlns:a16="http://schemas.microsoft.com/office/drawing/2014/main" id="{921C1A5C-EA6E-411F-B901-A698B4BFA092}"/>
                </a:ext>
              </a:extLst>
            </p:cNvPr>
            <p:cNvSpPr/>
            <p:nvPr/>
          </p:nvSpPr>
          <p:spPr>
            <a:xfrm>
              <a:off x="10040990" y="5526313"/>
              <a:ext cx="168000" cy="168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319;p38">
              <a:extLst>
                <a:ext uri="{FF2B5EF4-FFF2-40B4-BE49-F238E27FC236}">
                  <a16:creationId xmlns:a16="http://schemas.microsoft.com/office/drawing/2014/main" id="{F1C3E5D7-28D7-43C5-A1C6-8BFC37ED90BC}"/>
                </a:ext>
              </a:extLst>
            </p:cNvPr>
            <p:cNvSpPr/>
            <p:nvPr/>
          </p:nvSpPr>
          <p:spPr>
            <a:xfrm>
              <a:off x="9765139" y="5526313"/>
              <a:ext cx="168300" cy="168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320;p38">
              <a:extLst>
                <a:ext uri="{FF2B5EF4-FFF2-40B4-BE49-F238E27FC236}">
                  <a16:creationId xmlns:a16="http://schemas.microsoft.com/office/drawing/2014/main" id="{0CBB39D0-7EF9-4B1E-A6C3-2ECE9ED5AA14}"/>
                </a:ext>
              </a:extLst>
            </p:cNvPr>
            <p:cNvSpPr/>
            <p:nvPr/>
          </p:nvSpPr>
          <p:spPr>
            <a:xfrm>
              <a:off x="10040990" y="6005269"/>
              <a:ext cx="168000" cy="168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321;p38">
              <a:extLst>
                <a:ext uri="{FF2B5EF4-FFF2-40B4-BE49-F238E27FC236}">
                  <a16:creationId xmlns:a16="http://schemas.microsoft.com/office/drawing/2014/main" id="{73B6E3CA-2317-4178-9F59-FC9DABA6FED9}"/>
                </a:ext>
              </a:extLst>
            </p:cNvPr>
            <p:cNvSpPr/>
            <p:nvPr/>
          </p:nvSpPr>
          <p:spPr>
            <a:xfrm>
              <a:off x="10178425" y="5765496"/>
              <a:ext cx="168300" cy="1689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322;p38">
              <a:extLst>
                <a:ext uri="{FF2B5EF4-FFF2-40B4-BE49-F238E27FC236}">
                  <a16:creationId xmlns:a16="http://schemas.microsoft.com/office/drawing/2014/main" id="{E7C94E98-7AAB-40EA-B768-3F82C0859A40}"/>
                </a:ext>
              </a:extLst>
            </p:cNvPr>
            <p:cNvSpPr/>
            <p:nvPr/>
          </p:nvSpPr>
          <p:spPr>
            <a:xfrm>
              <a:off x="9626723" y="5765496"/>
              <a:ext cx="168000" cy="1689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323;p38">
              <a:extLst>
                <a:ext uri="{FF2B5EF4-FFF2-40B4-BE49-F238E27FC236}">
                  <a16:creationId xmlns:a16="http://schemas.microsoft.com/office/drawing/2014/main" id="{DE07E57A-C292-457E-99C3-7F5F73D092DA}"/>
                </a:ext>
              </a:extLst>
            </p:cNvPr>
            <p:cNvSpPr/>
            <p:nvPr/>
          </p:nvSpPr>
          <p:spPr>
            <a:xfrm>
              <a:off x="9765139" y="6005269"/>
              <a:ext cx="168300" cy="168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324;p38">
              <a:extLst>
                <a:ext uri="{FF2B5EF4-FFF2-40B4-BE49-F238E27FC236}">
                  <a16:creationId xmlns:a16="http://schemas.microsoft.com/office/drawing/2014/main" id="{27C694E3-B083-424A-B101-6A4B20DA916F}"/>
                </a:ext>
              </a:extLst>
            </p:cNvPr>
            <p:cNvSpPr/>
            <p:nvPr/>
          </p:nvSpPr>
          <p:spPr>
            <a:xfrm>
              <a:off x="10198227" y="5672808"/>
              <a:ext cx="47838" cy="83066"/>
            </a:xfrm>
            <a:custGeom>
              <a:avLst/>
              <a:gdLst/>
              <a:ahLst/>
              <a:cxnLst/>
              <a:rect l="l" t="t" r="r" b="b"/>
              <a:pathLst>
                <a:path w="94" h="163" extrusionOk="0">
                  <a:moveTo>
                    <a:pt x="0" y="0"/>
                  </a:moveTo>
                  <a:cubicBezTo>
                    <a:pt x="20" y="23"/>
                    <a:pt x="38" y="49"/>
                    <a:pt x="54" y="77"/>
                  </a:cubicBezTo>
                  <a:cubicBezTo>
                    <a:pt x="70" y="105"/>
                    <a:pt x="83" y="134"/>
                    <a:pt x="94"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325;p38">
              <a:extLst>
                <a:ext uri="{FF2B5EF4-FFF2-40B4-BE49-F238E27FC236}">
                  <a16:creationId xmlns:a16="http://schemas.microsoft.com/office/drawing/2014/main" id="{DCF78C91-6148-4CB8-A300-B31536366950}"/>
                </a:ext>
              </a:extLst>
            </p:cNvPr>
            <p:cNvSpPr/>
            <p:nvPr/>
          </p:nvSpPr>
          <p:spPr>
            <a:xfrm>
              <a:off x="10197835" y="5944589"/>
              <a:ext cx="48230" cy="83066"/>
            </a:xfrm>
            <a:custGeom>
              <a:avLst/>
              <a:gdLst/>
              <a:ahLst/>
              <a:cxnLst/>
              <a:rect l="l" t="t" r="r" b="b"/>
              <a:pathLst>
                <a:path w="95" h="163" extrusionOk="0">
                  <a:moveTo>
                    <a:pt x="95" y="0"/>
                  </a:moveTo>
                  <a:cubicBezTo>
                    <a:pt x="84" y="29"/>
                    <a:pt x="71" y="58"/>
                    <a:pt x="55" y="85"/>
                  </a:cubicBezTo>
                  <a:cubicBezTo>
                    <a:pt x="39" y="113"/>
                    <a:pt x="20" y="139"/>
                    <a:pt x="0"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1326;p38">
              <a:extLst>
                <a:ext uri="{FF2B5EF4-FFF2-40B4-BE49-F238E27FC236}">
                  <a16:creationId xmlns:a16="http://schemas.microsoft.com/office/drawing/2014/main" id="{1E5F1562-B260-423A-9DDF-430E45B70698}"/>
                </a:ext>
              </a:extLst>
            </p:cNvPr>
            <p:cNvSpPr/>
            <p:nvPr/>
          </p:nvSpPr>
          <p:spPr>
            <a:xfrm>
              <a:off x="9938649" y="6122111"/>
              <a:ext cx="96263" cy="4124"/>
            </a:xfrm>
            <a:custGeom>
              <a:avLst/>
              <a:gdLst/>
              <a:ahLst/>
              <a:cxnLst/>
              <a:rect l="l" t="t" r="r" b="b"/>
              <a:pathLst>
                <a:path w="189" h="8" extrusionOk="0">
                  <a:moveTo>
                    <a:pt x="189" y="0"/>
                  </a:moveTo>
                  <a:cubicBezTo>
                    <a:pt x="158" y="5"/>
                    <a:pt x="127" y="8"/>
                    <a:pt x="95" y="8"/>
                  </a:cubicBezTo>
                  <a:cubicBezTo>
                    <a:pt x="63" y="8"/>
                    <a:pt x="31" y="5"/>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327;p38">
              <a:extLst>
                <a:ext uri="{FF2B5EF4-FFF2-40B4-BE49-F238E27FC236}">
                  <a16:creationId xmlns:a16="http://schemas.microsoft.com/office/drawing/2014/main" id="{962B5E64-4344-42C2-B397-8F25FBD1FDDD}"/>
                </a:ext>
              </a:extLst>
            </p:cNvPr>
            <p:cNvSpPr/>
            <p:nvPr/>
          </p:nvSpPr>
          <p:spPr>
            <a:xfrm>
              <a:off x="9728084" y="5944196"/>
              <a:ext cx="47838" cy="83066"/>
            </a:xfrm>
            <a:custGeom>
              <a:avLst/>
              <a:gdLst/>
              <a:ahLst/>
              <a:cxnLst/>
              <a:rect l="l" t="t" r="r" b="b"/>
              <a:pathLst>
                <a:path w="94" h="163" extrusionOk="0">
                  <a:moveTo>
                    <a:pt x="94" y="163"/>
                  </a:moveTo>
                  <a:cubicBezTo>
                    <a:pt x="74" y="140"/>
                    <a:pt x="56" y="114"/>
                    <a:pt x="40" y="86"/>
                  </a:cubicBezTo>
                  <a:cubicBezTo>
                    <a:pt x="24" y="58"/>
                    <a:pt x="11" y="30"/>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328;p38">
              <a:extLst>
                <a:ext uri="{FF2B5EF4-FFF2-40B4-BE49-F238E27FC236}">
                  <a16:creationId xmlns:a16="http://schemas.microsoft.com/office/drawing/2014/main" id="{AACC0923-D9F1-4F66-873B-65C56B486AF0}"/>
                </a:ext>
              </a:extLst>
            </p:cNvPr>
            <p:cNvSpPr/>
            <p:nvPr/>
          </p:nvSpPr>
          <p:spPr>
            <a:xfrm>
              <a:off x="9728084" y="5672219"/>
              <a:ext cx="48230" cy="83066"/>
            </a:xfrm>
            <a:custGeom>
              <a:avLst/>
              <a:gdLst/>
              <a:ahLst/>
              <a:cxnLst/>
              <a:rect l="l" t="t" r="r" b="b"/>
              <a:pathLst>
                <a:path w="95" h="163" extrusionOk="0">
                  <a:moveTo>
                    <a:pt x="0" y="163"/>
                  </a:moveTo>
                  <a:cubicBezTo>
                    <a:pt x="11" y="134"/>
                    <a:pt x="24" y="106"/>
                    <a:pt x="40" y="78"/>
                  </a:cubicBezTo>
                  <a:cubicBezTo>
                    <a:pt x="56" y="50"/>
                    <a:pt x="75" y="24"/>
                    <a:pt x="95"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2" name="Google Shape;1329;p38">
              <a:extLst>
                <a:ext uri="{FF2B5EF4-FFF2-40B4-BE49-F238E27FC236}">
                  <a16:creationId xmlns:a16="http://schemas.microsoft.com/office/drawing/2014/main" id="{AFBC3E69-3FD6-41D0-BC39-DCCBACC3D721}"/>
                </a:ext>
              </a:extLst>
            </p:cNvPr>
            <p:cNvSpPr/>
            <p:nvPr/>
          </p:nvSpPr>
          <p:spPr>
            <a:xfrm>
              <a:off x="9939237" y="5573835"/>
              <a:ext cx="96263" cy="4124"/>
            </a:xfrm>
            <a:custGeom>
              <a:avLst/>
              <a:gdLst/>
              <a:ahLst/>
              <a:cxnLst/>
              <a:rect l="l" t="t" r="r" b="b"/>
              <a:pathLst>
                <a:path w="189" h="8" extrusionOk="0">
                  <a:moveTo>
                    <a:pt x="0" y="8"/>
                  </a:moveTo>
                  <a:cubicBezTo>
                    <a:pt x="31" y="3"/>
                    <a:pt x="62" y="0"/>
                    <a:pt x="94" y="0"/>
                  </a:cubicBezTo>
                  <a:cubicBezTo>
                    <a:pt x="126" y="0"/>
                    <a:pt x="158" y="3"/>
                    <a:pt x="189" y="8"/>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08198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683FC-EE6B-4DDC-B6D0-9F922ADE8E23}"/>
              </a:ext>
            </a:extLst>
          </p:cNvPr>
          <p:cNvSpPr>
            <a:spLocks noGrp="1"/>
          </p:cNvSpPr>
          <p:nvPr>
            <p:ph type="title"/>
          </p:nvPr>
        </p:nvSpPr>
        <p:spPr>
          <a:xfrm>
            <a:off x="1873688" y="112775"/>
            <a:ext cx="10179767" cy="15541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628A7A3-18F2-4162-A2C2-1B5CC19FC4A0}"/>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17" name="Google Shape;988;p38">
            <a:extLst>
              <a:ext uri="{FF2B5EF4-FFF2-40B4-BE49-F238E27FC236}">
                <a16:creationId xmlns:a16="http://schemas.microsoft.com/office/drawing/2014/main" id="{65A1F6DD-CC80-4A7E-BB8E-A411FEE0D171}"/>
              </a:ext>
            </a:extLst>
          </p:cNvPr>
          <p:cNvGrpSpPr/>
          <p:nvPr userDrawn="1"/>
        </p:nvGrpSpPr>
        <p:grpSpPr>
          <a:xfrm>
            <a:off x="138545" y="112775"/>
            <a:ext cx="1630878" cy="1554163"/>
            <a:chOff x="3706812" y="1035050"/>
            <a:chExt cx="4792662" cy="4787899"/>
          </a:xfrm>
        </p:grpSpPr>
        <p:sp>
          <p:nvSpPr>
            <p:cNvPr id="18" name="Google Shape;989;p38">
              <a:extLst>
                <a:ext uri="{FF2B5EF4-FFF2-40B4-BE49-F238E27FC236}">
                  <a16:creationId xmlns:a16="http://schemas.microsoft.com/office/drawing/2014/main" id="{2AD67565-E11B-49D9-B69E-5BDC2004DFF3}"/>
                </a:ext>
              </a:extLst>
            </p:cNvPr>
            <p:cNvSpPr/>
            <p:nvPr/>
          </p:nvSpPr>
          <p:spPr>
            <a:xfrm>
              <a:off x="5913437" y="4054475"/>
              <a:ext cx="2273299" cy="1746250"/>
            </a:xfrm>
            <a:custGeom>
              <a:avLst/>
              <a:gdLst/>
              <a:ahLst/>
              <a:cxnLst/>
              <a:rect l="l" t="t" r="r" b="b"/>
              <a:pathLst>
                <a:path w="517" h="397" extrusionOk="0">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990;p38">
              <a:extLst>
                <a:ext uri="{FF2B5EF4-FFF2-40B4-BE49-F238E27FC236}">
                  <a16:creationId xmlns:a16="http://schemas.microsoft.com/office/drawing/2014/main" id="{FCBD918D-E589-44ED-A0D3-9A4856D27742}"/>
                </a:ext>
              </a:extLst>
            </p:cNvPr>
            <p:cNvSpPr/>
            <p:nvPr/>
          </p:nvSpPr>
          <p:spPr>
            <a:xfrm>
              <a:off x="4137025" y="4141787"/>
              <a:ext cx="2019301" cy="1681162"/>
            </a:xfrm>
            <a:custGeom>
              <a:avLst/>
              <a:gdLst/>
              <a:ahLst/>
              <a:cxnLst/>
              <a:rect l="l" t="t" r="r" b="b"/>
              <a:pathLst>
                <a:path w="459" h="382" extrusionOk="0">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991;p38">
              <a:extLst>
                <a:ext uri="{FF2B5EF4-FFF2-40B4-BE49-F238E27FC236}">
                  <a16:creationId xmlns:a16="http://schemas.microsoft.com/office/drawing/2014/main" id="{EF39144F-6C54-4CE2-988B-DC97212276F2}"/>
                </a:ext>
              </a:extLst>
            </p:cNvPr>
            <p:cNvSpPr/>
            <p:nvPr/>
          </p:nvSpPr>
          <p:spPr>
            <a:xfrm>
              <a:off x="4014787" y="1057275"/>
              <a:ext cx="2276475" cy="1747837"/>
            </a:xfrm>
            <a:custGeom>
              <a:avLst/>
              <a:gdLst/>
              <a:ahLst/>
              <a:cxnLst/>
              <a:rect l="l" t="t" r="r" b="b"/>
              <a:pathLst>
                <a:path w="518" h="397" extrusionOk="0">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992;p38">
              <a:extLst>
                <a:ext uri="{FF2B5EF4-FFF2-40B4-BE49-F238E27FC236}">
                  <a16:creationId xmlns:a16="http://schemas.microsoft.com/office/drawing/2014/main" id="{F697A5DE-0ECF-4947-AC71-46741EE6D56C}"/>
                </a:ext>
              </a:extLst>
            </p:cNvPr>
            <p:cNvSpPr/>
            <p:nvPr/>
          </p:nvSpPr>
          <p:spPr>
            <a:xfrm>
              <a:off x="3706812" y="2355850"/>
              <a:ext cx="1323975" cy="2309812"/>
            </a:xfrm>
            <a:custGeom>
              <a:avLst/>
              <a:gdLst/>
              <a:ahLst/>
              <a:cxnLst/>
              <a:rect l="l" t="t" r="r" b="b"/>
              <a:pathLst>
                <a:path w="301" h="525" extrusionOk="0">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993;p38">
              <a:extLst>
                <a:ext uri="{FF2B5EF4-FFF2-40B4-BE49-F238E27FC236}">
                  <a16:creationId xmlns:a16="http://schemas.microsoft.com/office/drawing/2014/main" id="{EE78B2E1-AB26-4779-A8ED-619EC7EC1471}"/>
                </a:ext>
              </a:extLst>
            </p:cNvPr>
            <p:cNvSpPr/>
            <p:nvPr/>
          </p:nvSpPr>
          <p:spPr>
            <a:xfrm>
              <a:off x="7170737" y="2192337"/>
              <a:ext cx="1328737" cy="2314575"/>
            </a:xfrm>
            <a:custGeom>
              <a:avLst/>
              <a:gdLst/>
              <a:ahLst/>
              <a:cxnLst/>
              <a:rect l="l" t="t" r="r" b="b"/>
              <a:pathLst>
                <a:path w="302" h="526" extrusionOk="0">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6" name="Google Shape;994;p38">
              <a:extLst>
                <a:ext uri="{FF2B5EF4-FFF2-40B4-BE49-F238E27FC236}">
                  <a16:creationId xmlns:a16="http://schemas.microsoft.com/office/drawing/2014/main" id="{5FF4F20F-6991-4D53-98BE-624F44B93653}"/>
                </a:ext>
              </a:extLst>
            </p:cNvPr>
            <p:cNvSpPr/>
            <p:nvPr/>
          </p:nvSpPr>
          <p:spPr>
            <a:xfrm>
              <a:off x="6045200" y="1035050"/>
              <a:ext cx="2019301" cy="1685925"/>
            </a:xfrm>
            <a:custGeom>
              <a:avLst/>
              <a:gdLst/>
              <a:ahLst/>
              <a:cxnLst/>
              <a:rect l="l" t="t" r="r" b="b"/>
              <a:pathLst>
                <a:path w="459" h="383" extrusionOk="0">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9845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7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683FC-EE6B-4DDC-B6D0-9F922ADE8E23}"/>
              </a:ext>
            </a:extLst>
          </p:cNvPr>
          <p:cNvSpPr>
            <a:spLocks noGrp="1"/>
          </p:cNvSpPr>
          <p:nvPr>
            <p:ph type="title"/>
          </p:nvPr>
        </p:nvSpPr>
        <p:spPr>
          <a:xfrm>
            <a:off x="1873688" y="121134"/>
            <a:ext cx="10179767" cy="15541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628A7A3-18F2-4162-A2C2-1B5CC19FC4A0}"/>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11" name="Google Shape;1039;p38">
            <a:extLst>
              <a:ext uri="{FF2B5EF4-FFF2-40B4-BE49-F238E27FC236}">
                <a16:creationId xmlns:a16="http://schemas.microsoft.com/office/drawing/2014/main" id="{AF49BB1B-0A3D-41A2-857B-7A06E259FA85}"/>
              </a:ext>
            </a:extLst>
          </p:cNvPr>
          <p:cNvGrpSpPr/>
          <p:nvPr userDrawn="1"/>
        </p:nvGrpSpPr>
        <p:grpSpPr>
          <a:xfrm>
            <a:off x="107891" y="112773"/>
            <a:ext cx="1686296" cy="1554163"/>
            <a:chOff x="10914618" y="2682187"/>
            <a:chExt cx="720033" cy="720033"/>
          </a:xfrm>
        </p:grpSpPr>
        <p:sp>
          <p:nvSpPr>
            <p:cNvPr id="12" name="Google Shape;1040;p38">
              <a:extLst>
                <a:ext uri="{FF2B5EF4-FFF2-40B4-BE49-F238E27FC236}">
                  <a16:creationId xmlns:a16="http://schemas.microsoft.com/office/drawing/2014/main" id="{CC55FDFF-2277-40A5-B315-F7CC6872DC4B}"/>
                </a:ext>
              </a:extLst>
            </p:cNvPr>
            <p:cNvSpPr/>
            <p:nvPr/>
          </p:nvSpPr>
          <p:spPr>
            <a:xfrm>
              <a:off x="11401733" y="2955582"/>
              <a:ext cx="229448" cy="412406"/>
            </a:xfrm>
            <a:custGeom>
              <a:avLst/>
              <a:gdLst/>
              <a:ahLst/>
              <a:cxnLst/>
              <a:rect l="l" t="t" r="r" b="b"/>
              <a:pathLst>
                <a:path w="335" h="602" extrusionOk="0">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041;p38">
              <a:extLst>
                <a:ext uri="{FF2B5EF4-FFF2-40B4-BE49-F238E27FC236}">
                  <a16:creationId xmlns:a16="http://schemas.microsoft.com/office/drawing/2014/main" id="{C9EE8E16-F8AF-4BA3-9713-947A12201D9B}"/>
                </a:ext>
              </a:extLst>
            </p:cNvPr>
            <p:cNvSpPr/>
            <p:nvPr/>
          </p:nvSpPr>
          <p:spPr>
            <a:xfrm>
              <a:off x="10914618" y="3012482"/>
              <a:ext cx="370771" cy="315723"/>
            </a:xfrm>
            <a:custGeom>
              <a:avLst/>
              <a:gdLst/>
              <a:ahLst/>
              <a:cxnLst/>
              <a:rect l="l" t="t" r="r" b="b"/>
              <a:pathLst>
                <a:path w="542" h="461" extrusionOk="0">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042;p38">
              <a:extLst>
                <a:ext uri="{FF2B5EF4-FFF2-40B4-BE49-F238E27FC236}">
                  <a16:creationId xmlns:a16="http://schemas.microsoft.com/office/drawing/2014/main" id="{6A9A1A90-EECC-456D-A9FB-6121A964C9DE}"/>
                </a:ext>
              </a:extLst>
            </p:cNvPr>
            <p:cNvSpPr/>
            <p:nvPr/>
          </p:nvSpPr>
          <p:spPr>
            <a:xfrm>
              <a:off x="11136202" y="2682187"/>
              <a:ext cx="343016" cy="292593"/>
            </a:xfrm>
            <a:custGeom>
              <a:avLst/>
              <a:gdLst/>
              <a:ahLst/>
              <a:cxnLst/>
              <a:rect l="l" t="t" r="r" b="b"/>
              <a:pathLst>
                <a:path w="501" h="427" extrusionOk="0">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043;p38">
              <a:extLst>
                <a:ext uri="{FF2B5EF4-FFF2-40B4-BE49-F238E27FC236}">
                  <a16:creationId xmlns:a16="http://schemas.microsoft.com/office/drawing/2014/main" id="{65527DD8-D2FE-4E13-AE1A-5AD7021522D2}"/>
                </a:ext>
              </a:extLst>
            </p:cNvPr>
            <p:cNvSpPr/>
            <p:nvPr/>
          </p:nvSpPr>
          <p:spPr>
            <a:xfrm>
              <a:off x="10917856" y="2716419"/>
              <a:ext cx="230142" cy="411712"/>
            </a:xfrm>
            <a:custGeom>
              <a:avLst/>
              <a:gdLst/>
              <a:ahLst/>
              <a:cxnLst/>
              <a:rect l="l" t="t" r="r" b="b"/>
              <a:pathLst>
                <a:path w="336" h="601" extrusionOk="0">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044;p38">
              <a:extLst>
                <a:ext uri="{FF2B5EF4-FFF2-40B4-BE49-F238E27FC236}">
                  <a16:creationId xmlns:a16="http://schemas.microsoft.com/office/drawing/2014/main" id="{9032D8AE-16EB-4687-B3FB-0BCCA442A79D}"/>
                </a:ext>
              </a:extLst>
            </p:cNvPr>
            <p:cNvSpPr/>
            <p:nvPr/>
          </p:nvSpPr>
          <p:spPr>
            <a:xfrm>
              <a:off x="11069819" y="3108934"/>
              <a:ext cx="343016" cy="293287"/>
            </a:xfrm>
            <a:custGeom>
              <a:avLst/>
              <a:gdLst/>
              <a:ahLst/>
              <a:cxnLst/>
              <a:rect l="l" t="t" r="r" b="b"/>
              <a:pathLst>
                <a:path w="501" h="428" extrusionOk="0">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045;p38">
              <a:extLst>
                <a:ext uri="{FF2B5EF4-FFF2-40B4-BE49-F238E27FC236}">
                  <a16:creationId xmlns:a16="http://schemas.microsoft.com/office/drawing/2014/main" id="{9269A19F-AEEC-4661-AF54-2ADCB44E78B9}"/>
                </a:ext>
              </a:extLst>
            </p:cNvPr>
            <p:cNvSpPr/>
            <p:nvPr/>
          </p:nvSpPr>
          <p:spPr>
            <a:xfrm>
              <a:off x="11263647" y="2756203"/>
              <a:ext cx="371003" cy="315723"/>
            </a:xfrm>
            <a:custGeom>
              <a:avLst/>
              <a:gdLst/>
              <a:ahLst/>
              <a:cxnLst/>
              <a:rect l="l" t="t" r="r" b="b"/>
              <a:pathLst>
                <a:path w="542" h="461" extrusionOk="0">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70158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683FC-EE6B-4DDC-B6D0-9F922ADE8E23}"/>
              </a:ext>
            </a:extLst>
          </p:cNvPr>
          <p:cNvSpPr>
            <a:spLocks noGrp="1"/>
          </p:cNvSpPr>
          <p:nvPr>
            <p:ph type="title"/>
          </p:nvPr>
        </p:nvSpPr>
        <p:spPr>
          <a:xfrm>
            <a:off x="1873688" y="112775"/>
            <a:ext cx="10179767" cy="15541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628A7A3-18F2-4162-A2C2-1B5CC19FC4A0}"/>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21" name="Google Shape;1150;p38">
            <a:extLst>
              <a:ext uri="{FF2B5EF4-FFF2-40B4-BE49-F238E27FC236}">
                <a16:creationId xmlns:a16="http://schemas.microsoft.com/office/drawing/2014/main" id="{A024F31C-3C9E-469F-B85C-3B7EB4A48046}"/>
              </a:ext>
            </a:extLst>
          </p:cNvPr>
          <p:cNvGrpSpPr/>
          <p:nvPr userDrawn="1"/>
        </p:nvGrpSpPr>
        <p:grpSpPr>
          <a:xfrm>
            <a:off x="95003" y="112774"/>
            <a:ext cx="1674420" cy="1442893"/>
            <a:chOff x="3778727" y="4460423"/>
            <a:chExt cx="720160" cy="647438"/>
          </a:xfrm>
        </p:grpSpPr>
        <p:sp>
          <p:nvSpPr>
            <p:cNvPr id="22" name="Google Shape;1151;p38">
              <a:extLst>
                <a:ext uri="{FF2B5EF4-FFF2-40B4-BE49-F238E27FC236}">
                  <a16:creationId xmlns:a16="http://schemas.microsoft.com/office/drawing/2014/main" id="{5EBA222B-EFB8-4192-B986-F6B61E9E4337}"/>
                </a:ext>
              </a:extLst>
            </p:cNvPr>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152;p38">
              <a:extLst>
                <a:ext uri="{FF2B5EF4-FFF2-40B4-BE49-F238E27FC236}">
                  <a16:creationId xmlns:a16="http://schemas.microsoft.com/office/drawing/2014/main" id="{97404B4C-61A9-4210-A223-60CCB494355B}"/>
                </a:ext>
              </a:extLst>
            </p:cNvPr>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153;p38">
              <a:extLst>
                <a:ext uri="{FF2B5EF4-FFF2-40B4-BE49-F238E27FC236}">
                  <a16:creationId xmlns:a16="http://schemas.microsoft.com/office/drawing/2014/main" id="{39ACAA36-BEF5-4CF2-B565-3EF3A2A2DC26}"/>
                </a:ext>
              </a:extLst>
            </p:cNvPr>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154;p38">
              <a:extLst>
                <a:ext uri="{FF2B5EF4-FFF2-40B4-BE49-F238E27FC236}">
                  <a16:creationId xmlns:a16="http://schemas.microsoft.com/office/drawing/2014/main" id="{4D7311A4-D339-4045-BF63-289C767ADD33}"/>
                </a:ext>
              </a:extLst>
            </p:cNvPr>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155;p38">
              <a:extLst>
                <a:ext uri="{FF2B5EF4-FFF2-40B4-BE49-F238E27FC236}">
                  <a16:creationId xmlns:a16="http://schemas.microsoft.com/office/drawing/2014/main" id="{1508BCB9-092B-4604-BEA9-D5B683E91ECE}"/>
                </a:ext>
              </a:extLst>
            </p:cNvPr>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156;p38">
              <a:extLst>
                <a:ext uri="{FF2B5EF4-FFF2-40B4-BE49-F238E27FC236}">
                  <a16:creationId xmlns:a16="http://schemas.microsoft.com/office/drawing/2014/main" id="{9DAC9F8A-1407-476A-B548-D3BB6B7FE0C1}"/>
                </a:ext>
              </a:extLst>
            </p:cNvPr>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157;p38">
              <a:extLst>
                <a:ext uri="{FF2B5EF4-FFF2-40B4-BE49-F238E27FC236}">
                  <a16:creationId xmlns:a16="http://schemas.microsoft.com/office/drawing/2014/main" id="{E46EC198-3D86-4BEA-A057-762650EEEF34}"/>
                </a:ext>
              </a:extLst>
            </p:cNvPr>
            <p:cNvSpPr/>
            <p:nvPr/>
          </p:nvSpPr>
          <p:spPr>
            <a:xfrm>
              <a:off x="3778727" y="4460423"/>
              <a:ext cx="719100" cy="792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91986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9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683FC-EE6B-4DDC-B6D0-9F922ADE8E23}"/>
              </a:ext>
            </a:extLst>
          </p:cNvPr>
          <p:cNvSpPr>
            <a:spLocks noGrp="1"/>
          </p:cNvSpPr>
          <p:nvPr>
            <p:ph type="title"/>
          </p:nvPr>
        </p:nvSpPr>
        <p:spPr>
          <a:xfrm>
            <a:off x="1873688" y="112775"/>
            <a:ext cx="10179767" cy="15541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628A7A3-18F2-4162-A2C2-1B5CC19FC4A0}"/>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11" name="Google Shape;1343;p38">
            <a:extLst>
              <a:ext uri="{FF2B5EF4-FFF2-40B4-BE49-F238E27FC236}">
                <a16:creationId xmlns:a16="http://schemas.microsoft.com/office/drawing/2014/main" id="{EEFB8EF1-8C67-4486-B153-072BD10034F4}"/>
              </a:ext>
            </a:extLst>
          </p:cNvPr>
          <p:cNvGrpSpPr/>
          <p:nvPr userDrawn="1"/>
        </p:nvGrpSpPr>
        <p:grpSpPr>
          <a:xfrm>
            <a:off x="91045" y="112774"/>
            <a:ext cx="1735143" cy="1554163"/>
            <a:chOff x="8338678" y="5506443"/>
            <a:chExt cx="720227" cy="686988"/>
          </a:xfrm>
        </p:grpSpPr>
        <p:sp>
          <p:nvSpPr>
            <p:cNvPr id="12" name="Google Shape;1344;p38">
              <a:extLst>
                <a:ext uri="{FF2B5EF4-FFF2-40B4-BE49-F238E27FC236}">
                  <a16:creationId xmlns:a16="http://schemas.microsoft.com/office/drawing/2014/main" id="{A422D737-58C6-4CD9-9F7D-619849354412}"/>
                </a:ext>
              </a:extLst>
            </p:cNvPr>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345;p38">
              <a:extLst>
                <a:ext uri="{FF2B5EF4-FFF2-40B4-BE49-F238E27FC236}">
                  <a16:creationId xmlns:a16="http://schemas.microsoft.com/office/drawing/2014/main" id="{A29E5245-266E-4A6B-8BF4-62A2CD8C0154}"/>
                </a:ext>
              </a:extLst>
            </p:cNvPr>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346;p38">
              <a:extLst>
                <a:ext uri="{FF2B5EF4-FFF2-40B4-BE49-F238E27FC236}">
                  <a16:creationId xmlns:a16="http://schemas.microsoft.com/office/drawing/2014/main" id="{CBC4AC17-BC26-4809-B78B-4E70797F90C5}"/>
                </a:ext>
              </a:extLst>
            </p:cNvPr>
            <p:cNvSpPr/>
            <p:nvPr/>
          </p:nvSpPr>
          <p:spPr>
            <a:xfrm>
              <a:off x="8338678"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347;p38">
              <a:extLst>
                <a:ext uri="{FF2B5EF4-FFF2-40B4-BE49-F238E27FC236}">
                  <a16:creationId xmlns:a16="http://schemas.microsoft.com/office/drawing/2014/main" id="{1EC41462-2447-4525-8393-904A3B2EC5D9}"/>
                </a:ext>
              </a:extLst>
            </p:cNvPr>
            <p:cNvSpPr/>
            <p:nvPr/>
          </p:nvSpPr>
          <p:spPr>
            <a:xfrm>
              <a:off x="8828754"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348;p38">
              <a:extLst>
                <a:ext uri="{FF2B5EF4-FFF2-40B4-BE49-F238E27FC236}">
                  <a16:creationId xmlns:a16="http://schemas.microsoft.com/office/drawing/2014/main" id="{B07B2224-E3C6-48D4-9B3E-97FF1013D693}"/>
                </a:ext>
              </a:extLst>
            </p:cNvPr>
            <p:cNvSpPr/>
            <p:nvPr/>
          </p:nvSpPr>
          <p:spPr>
            <a:xfrm>
              <a:off x="8706181" y="5930607"/>
              <a:ext cx="230803" cy="262825"/>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349;p38">
              <a:extLst>
                <a:ext uri="{FF2B5EF4-FFF2-40B4-BE49-F238E27FC236}">
                  <a16:creationId xmlns:a16="http://schemas.microsoft.com/office/drawing/2014/main" id="{722F6211-25A6-4BFD-B92E-7104C17B629A}"/>
                </a:ext>
              </a:extLst>
            </p:cNvPr>
            <p:cNvSpPr/>
            <p:nvPr/>
          </p:nvSpPr>
          <p:spPr>
            <a:xfrm>
              <a:off x="8460817" y="5930607"/>
              <a:ext cx="230586" cy="262825"/>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99441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2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683FC-EE6B-4DDC-B6D0-9F922ADE8E23}"/>
              </a:ext>
            </a:extLst>
          </p:cNvPr>
          <p:cNvSpPr>
            <a:spLocks noGrp="1"/>
          </p:cNvSpPr>
          <p:nvPr>
            <p:ph type="title"/>
          </p:nvPr>
        </p:nvSpPr>
        <p:spPr>
          <a:xfrm>
            <a:off x="1873688" y="112775"/>
            <a:ext cx="10179767" cy="15541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628A7A3-18F2-4162-A2C2-1B5CC19FC4A0}"/>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18" name="Google Shape;1207;p38">
            <a:extLst>
              <a:ext uri="{FF2B5EF4-FFF2-40B4-BE49-F238E27FC236}">
                <a16:creationId xmlns:a16="http://schemas.microsoft.com/office/drawing/2014/main" id="{D6260C1D-341D-4B8A-8E2C-D11B079B8695}"/>
              </a:ext>
            </a:extLst>
          </p:cNvPr>
          <p:cNvGrpSpPr/>
          <p:nvPr userDrawn="1"/>
        </p:nvGrpSpPr>
        <p:grpSpPr>
          <a:xfrm>
            <a:off x="278592" y="258078"/>
            <a:ext cx="1464483" cy="1218297"/>
            <a:chOff x="8843122" y="4420259"/>
            <a:chExt cx="720202" cy="655469"/>
          </a:xfrm>
        </p:grpSpPr>
        <p:sp>
          <p:nvSpPr>
            <p:cNvPr id="19" name="Google Shape;1208;p38">
              <a:extLst>
                <a:ext uri="{FF2B5EF4-FFF2-40B4-BE49-F238E27FC236}">
                  <a16:creationId xmlns:a16="http://schemas.microsoft.com/office/drawing/2014/main" id="{8C040DE8-A4BD-48D9-ADF2-861DB8B4E529}"/>
                </a:ext>
              </a:extLst>
            </p:cNvPr>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defTabSz="914400">
                <a:buClr>
                  <a:srgbClr val="263248"/>
                </a:buClr>
                <a:buSzPts val="1400"/>
                <a:buFont typeface="Calibri"/>
                <a:buNone/>
              </a:pPr>
              <a:endParaRPr sz="1400" kern="0">
                <a:solidFill>
                  <a:srgbClr val="263248"/>
                </a:solidFill>
                <a:ea typeface="Calibri"/>
                <a:cs typeface="Calibri"/>
                <a:sym typeface="Calibri"/>
              </a:endParaRPr>
            </a:p>
          </p:txBody>
        </p:sp>
        <p:sp>
          <p:nvSpPr>
            <p:cNvPr id="21" name="Google Shape;1209;p38">
              <a:extLst>
                <a:ext uri="{FF2B5EF4-FFF2-40B4-BE49-F238E27FC236}">
                  <a16:creationId xmlns:a16="http://schemas.microsoft.com/office/drawing/2014/main" id="{90D028B9-6CF2-4C7B-AF66-4129ABCEF36C}"/>
                </a:ext>
              </a:extLst>
            </p:cNvPr>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defTabSz="914400">
                <a:buClr>
                  <a:srgbClr val="263248"/>
                </a:buClr>
                <a:buSzPts val="1400"/>
                <a:buFont typeface="Calibri"/>
                <a:buNone/>
              </a:pPr>
              <a:endParaRPr sz="1400" kern="0">
                <a:solidFill>
                  <a:srgbClr val="263248"/>
                </a:solidFill>
                <a:ea typeface="Calibri"/>
                <a:cs typeface="Calibri"/>
                <a:sym typeface="Calibri"/>
              </a:endParaRPr>
            </a:p>
          </p:txBody>
        </p:sp>
        <p:sp>
          <p:nvSpPr>
            <p:cNvPr id="22" name="Google Shape;1210;p38">
              <a:extLst>
                <a:ext uri="{FF2B5EF4-FFF2-40B4-BE49-F238E27FC236}">
                  <a16:creationId xmlns:a16="http://schemas.microsoft.com/office/drawing/2014/main" id="{00DDCB0D-E280-4A93-8113-3FE4FF286AE5}"/>
                </a:ext>
              </a:extLst>
            </p:cNvPr>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defTabSz="914400">
                <a:buClr>
                  <a:srgbClr val="263248"/>
                </a:buClr>
                <a:buSzPts val="1400"/>
                <a:buFont typeface="Calibri"/>
                <a:buNone/>
              </a:pPr>
              <a:endParaRPr sz="1400" kern="0">
                <a:solidFill>
                  <a:srgbClr val="263248"/>
                </a:solidFill>
                <a:ea typeface="Calibri"/>
                <a:cs typeface="Calibri"/>
                <a:sym typeface="Calibri"/>
              </a:endParaRPr>
            </a:p>
          </p:txBody>
        </p:sp>
        <p:sp>
          <p:nvSpPr>
            <p:cNvPr id="23" name="Google Shape;1211;p38">
              <a:extLst>
                <a:ext uri="{FF2B5EF4-FFF2-40B4-BE49-F238E27FC236}">
                  <a16:creationId xmlns:a16="http://schemas.microsoft.com/office/drawing/2014/main" id="{BA796FA0-2FBC-4820-9A0F-607594C5247C}"/>
                </a:ext>
              </a:extLst>
            </p:cNvPr>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defTabSz="914400">
                <a:buClr>
                  <a:srgbClr val="263248"/>
                </a:buClr>
                <a:buSzPts val="1400"/>
                <a:buFont typeface="Calibri"/>
                <a:buNone/>
              </a:pPr>
              <a:endParaRPr sz="1400" kern="0">
                <a:solidFill>
                  <a:srgbClr val="263248"/>
                </a:solidFill>
                <a:ea typeface="Calibri"/>
                <a:cs typeface="Calibri"/>
                <a:sym typeface="Calibri"/>
              </a:endParaRPr>
            </a:p>
          </p:txBody>
        </p:sp>
        <p:sp>
          <p:nvSpPr>
            <p:cNvPr id="24" name="Google Shape;1212;p38">
              <a:extLst>
                <a:ext uri="{FF2B5EF4-FFF2-40B4-BE49-F238E27FC236}">
                  <a16:creationId xmlns:a16="http://schemas.microsoft.com/office/drawing/2014/main" id="{66452BBE-8911-4B59-843F-BEBFEF39193D}"/>
                </a:ext>
              </a:extLst>
            </p:cNvPr>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defTabSz="914400">
                <a:buClr>
                  <a:srgbClr val="263248"/>
                </a:buClr>
                <a:buSzPts val="1400"/>
                <a:buFont typeface="Calibri"/>
                <a:buNone/>
              </a:pPr>
              <a:endParaRPr sz="1400" kern="0">
                <a:solidFill>
                  <a:srgbClr val="263248"/>
                </a:solidFill>
                <a:ea typeface="Calibri"/>
                <a:cs typeface="Calibri"/>
                <a:sym typeface="Calibri"/>
              </a:endParaRPr>
            </a:p>
          </p:txBody>
        </p:sp>
        <p:sp>
          <p:nvSpPr>
            <p:cNvPr id="25" name="Google Shape;1213;p38">
              <a:extLst>
                <a:ext uri="{FF2B5EF4-FFF2-40B4-BE49-F238E27FC236}">
                  <a16:creationId xmlns:a16="http://schemas.microsoft.com/office/drawing/2014/main" id="{BCBCD6FE-6ED7-4EB2-8721-20A5FFC0435F}"/>
                </a:ext>
              </a:extLst>
            </p:cNvPr>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defTabSz="914400">
                <a:buClr>
                  <a:srgbClr val="263248"/>
                </a:buClr>
                <a:buSzPts val="1400"/>
                <a:buFont typeface="Calibri"/>
                <a:buNone/>
              </a:pPr>
              <a:endParaRPr sz="1400" kern="0">
                <a:solidFill>
                  <a:srgbClr val="263248"/>
                </a:solidFill>
                <a:ea typeface="Calibri"/>
                <a:cs typeface="Calibri"/>
                <a:sym typeface="Calibri"/>
              </a:endParaRPr>
            </a:p>
          </p:txBody>
        </p:sp>
      </p:grpSp>
    </p:spTree>
    <p:extLst>
      <p:ext uri="{BB962C8B-B14F-4D97-AF65-F5344CB8AC3E}">
        <p14:creationId xmlns:p14="http://schemas.microsoft.com/office/powerpoint/2010/main" val="176905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0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683FC-EE6B-4DDC-B6D0-9F922ADE8E23}"/>
              </a:ext>
            </a:extLst>
          </p:cNvPr>
          <p:cNvSpPr>
            <a:spLocks noGrp="1"/>
          </p:cNvSpPr>
          <p:nvPr>
            <p:ph type="title"/>
          </p:nvPr>
        </p:nvSpPr>
        <p:spPr>
          <a:xfrm>
            <a:off x="3170691" y="112775"/>
            <a:ext cx="8882764" cy="15541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628A7A3-18F2-4162-A2C2-1B5CC19FC4A0}"/>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17" name="Google Shape;1398;p38">
            <a:extLst>
              <a:ext uri="{FF2B5EF4-FFF2-40B4-BE49-F238E27FC236}">
                <a16:creationId xmlns:a16="http://schemas.microsoft.com/office/drawing/2014/main" id="{6F182DD3-2C2B-480D-B9A6-07E1C1D7A13C}"/>
              </a:ext>
            </a:extLst>
          </p:cNvPr>
          <p:cNvGrpSpPr/>
          <p:nvPr userDrawn="1"/>
        </p:nvGrpSpPr>
        <p:grpSpPr>
          <a:xfrm>
            <a:off x="104263" y="112775"/>
            <a:ext cx="2968832" cy="1554162"/>
            <a:chOff x="2571250" y="5664711"/>
            <a:chExt cx="1439820" cy="594160"/>
          </a:xfrm>
        </p:grpSpPr>
        <p:sp>
          <p:nvSpPr>
            <p:cNvPr id="18" name="Google Shape;1399;p38">
              <a:extLst>
                <a:ext uri="{FF2B5EF4-FFF2-40B4-BE49-F238E27FC236}">
                  <a16:creationId xmlns:a16="http://schemas.microsoft.com/office/drawing/2014/main" id="{08090173-DE60-407A-A9DE-34E491F11718}"/>
                </a:ext>
              </a:extLst>
            </p:cNvPr>
            <p:cNvSpPr/>
            <p:nvPr/>
          </p:nvSpPr>
          <p:spPr>
            <a:xfrm>
              <a:off x="2751485" y="5699308"/>
              <a:ext cx="179409" cy="510050"/>
            </a:xfrm>
            <a:custGeom>
              <a:avLst/>
              <a:gdLst/>
              <a:ahLst/>
              <a:cxnLst/>
              <a:rect l="l" t="t" r="r" b="b"/>
              <a:pathLst>
                <a:path w="287" h="813" extrusionOk="0">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 name="Google Shape;1400;p38">
              <a:extLst>
                <a:ext uri="{FF2B5EF4-FFF2-40B4-BE49-F238E27FC236}">
                  <a16:creationId xmlns:a16="http://schemas.microsoft.com/office/drawing/2014/main" id="{C0886185-BEDB-4C1A-87A8-D006FACB4EF4}"/>
                </a:ext>
              </a:extLst>
            </p:cNvPr>
            <p:cNvSpPr/>
            <p:nvPr/>
          </p:nvSpPr>
          <p:spPr>
            <a:xfrm>
              <a:off x="2765747" y="5713810"/>
              <a:ext cx="150600" cy="151500"/>
            </a:xfrm>
            <a:prstGeom prst="ellipse">
              <a:avLst/>
            </a:pr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1" name="Google Shape;1401;p38">
              <a:extLst>
                <a:ext uri="{FF2B5EF4-FFF2-40B4-BE49-F238E27FC236}">
                  <a16:creationId xmlns:a16="http://schemas.microsoft.com/office/drawing/2014/main" id="{87F8D816-EF20-42F3-9F4E-9549AAEAA211}"/>
                </a:ext>
              </a:extLst>
            </p:cNvPr>
            <p:cNvSpPr/>
            <p:nvPr/>
          </p:nvSpPr>
          <p:spPr>
            <a:xfrm>
              <a:off x="2930895" y="5732455"/>
              <a:ext cx="180236" cy="476902"/>
            </a:xfrm>
            <a:custGeom>
              <a:avLst/>
              <a:gdLst/>
              <a:ahLst/>
              <a:cxnLst/>
              <a:rect l="l" t="t" r="r" b="b"/>
              <a:pathLst>
                <a:path w="288" h="760" extrusionOk="0">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 name="Google Shape;1402;p38">
              <a:extLst>
                <a:ext uri="{FF2B5EF4-FFF2-40B4-BE49-F238E27FC236}">
                  <a16:creationId xmlns:a16="http://schemas.microsoft.com/office/drawing/2014/main" id="{C880DF09-7A6F-482D-930E-6FE2E9BF904A}"/>
                </a:ext>
              </a:extLst>
            </p:cNvPr>
            <p:cNvSpPr/>
            <p:nvPr/>
          </p:nvSpPr>
          <p:spPr>
            <a:xfrm>
              <a:off x="2945363" y="5746957"/>
              <a:ext cx="151200" cy="151800"/>
            </a:xfrm>
            <a:prstGeom prst="ellipse">
              <a:avLst/>
            </a:pr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3" name="Google Shape;1403;p38">
              <a:extLst>
                <a:ext uri="{FF2B5EF4-FFF2-40B4-BE49-F238E27FC236}">
                  <a16:creationId xmlns:a16="http://schemas.microsoft.com/office/drawing/2014/main" id="{ED90C600-D328-4368-A057-6DD904531A5D}"/>
                </a:ext>
              </a:extLst>
            </p:cNvPr>
            <p:cNvSpPr/>
            <p:nvPr/>
          </p:nvSpPr>
          <p:spPr>
            <a:xfrm>
              <a:off x="3111130" y="5756280"/>
              <a:ext cx="180030" cy="453078"/>
            </a:xfrm>
            <a:custGeom>
              <a:avLst/>
              <a:gdLst/>
              <a:ahLst/>
              <a:cxnLst/>
              <a:rect l="l" t="t" r="r" b="b"/>
              <a:pathLst>
                <a:path w="288" h="722" extrusionOk="0">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 name="Google Shape;1404;p38">
              <a:extLst>
                <a:ext uri="{FF2B5EF4-FFF2-40B4-BE49-F238E27FC236}">
                  <a16:creationId xmlns:a16="http://schemas.microsoft.com/office/drawing/2014/main" id="{D2013697-915F-4CDB-B6B6-44A8B8A72B54}"/>
                </a:ext>
              </a:extLst>
            </p:cNvPr>
            <p:cNvSpPr/>
            <p:nvPr/>
          </p:nvSpPr>
          <p:spPr>
            <a:xfrm>
              <a:off x="3125392" y="5770782"/>
              <a:ext cx="151200" cy="151800"/>
            </a:xfrm>
            <a:prstGeom prst="ellipse">
              <a:avLst/>
            </a:pr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5" name="Google Shape;1405;p38">
              <a:extLst>
                <a:ext uri="{FF2B5EF4-FFF2-40B4-BE49-F238E27FC236}">
                  <a16:creationId xmlns:a16="http://schemas.microsoft.com/office/drawing/2014/main" id="{150D5D4D-EBB3-4F1C-B40D-C9F7465B6E11}"/>
                </a:ext>
              </a:extLst>
            </p:cNvPr>
            <p:cNvSpPr/>
            <p:nvPr/>
          </p:nvSpPr>
          <p:spPr>
            <a:xfrm>
              <a:off x="3291159" y="5756280"/>
              <a:ext cx="180030" cy="453078"/>
            </a:xfrm>
            <a:custGeom>
              <a:avLst/>
              <a:gdLst/>
              <a:ahLst/>
              <a:cxnLst/>
              <a:rect l="l" t="t" r="r" b="b"/>
              <a:pathLst>
                <a:path w="288" h="722" extrusionOk="0">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 name="Google Shape;1406;p38">
              <a:extLst>
                <a:ext uri="{FF2B5EF4-FFF2-40B4-BE49-F238E27FC236}">
                  <a16:creationId xmlns:a16="http://schemas.microsoft.com/office/drawing/2014/main" id="{2657EBC4-2D42-41F9-8D2A-D1B926FC908A}"/>
                </a:ext>
              </a:extLst>
            </p:cNvPr>
            <p:cNvSpPr/>
            <p:nvPr/>
          </p:nvSpPr>
          <p:spPr>
            <a:xfrm>
              <a:off x="3305628" y="5770782"/>
              <a:ext cx="151200" cy="151800"/>
            </a:xfrm>
            <a:prstGeom prst="ellipse">
              <a:avLst/>
            </a:pr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7" name="Google Shape;1407;p38">
              <a:extLst>
                <a:ext uri="{FF2B5EF4-FFF2-40B4-BE49-F238E27FC236}">
                  <a16:creationId xmlns:a16="http://schemas.microsoft.com/office/drawing/2014/main" id="{D427018E-BA3A-4CDE-B247-30F6716FFE63}"/>
                </a:ext>
              </a:extLst>
            </p:cNvPr>
            <p:cNvSpPr/>
            <p:nvPr/>
          </p:nvSpPr>
          <p:spPr>
            <a:xfrm>
              <a:off x="3471189" y="5732455"/>
              <a:ext cx="180236" cy="476902"/>
            </a:xfrm>
            <a:custGeom>
              <a:avLst/>
              <a:gdLst/>
              <a:ahLst/>
              <a:cxnLst/>
              <a:rect l="l" t="t" r="r" b="b"/>
              <a:pathLst>
                <a:path w="288" h="760" extrusionOk="0">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 name="Google Shape;1408;p38">
              <a:extLst>
                <a:ext uri="{FF2B5EF4-FFF2-40B4-BE49-F238E27FC236}">
                  <a16:creationId xmlns:a16="http://schemas.microsoft.com/office/drawing/2014/main" id="{1E88FB1A-4FEE-4D85-8F51-1352C85DD012}"/>
                </a:ext>
              </a:extLst>
            </p:cNvPr>
            <p:cNvSpPr/>
            <p:nvPr/>
          </p:nvSpPr>
          <p:spPr>
            <a:xfrm>
              <a:off x="3485657" y="5746957"/>
              <a:ext cx="151200" cy="151800"/>
            </a:xfrm>
            <a:prstGeom prst="ellipse">
              <a:avLst/>
            </a:pr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9" name="Google Shape;1409;p38">
              <a:extLst>
                <a:ext uri="{FF2B5EF4-FFF2-40B4-BE49-F238E27FC236}">
                  <a16:creationId xmlns:a16="http://schemas.microsoft.com/office/drawing/2014/main" id="{B5B0BEC9-AE39-495E-B310-731213959BB5}"/>
                </a:ext>
              </a:extLst>
            </p:cNvPr>
            <p:cNvSpPr/>
            <p:nvPr/>
          </p:nvSpPr>
          <p:spPr>
            <a:xfrm>
              <a:off x="3651425" y="5699308"/>
              <a:ext cx="179409" cy="510050"/>
            </a:xfrm>
            <a:custGeom>
              <a:avLst/>
              <a:gdLst/>
              <a:ahLst/>
              <a:cxnLst/>
              <a:rect l="l" t="t" r="r" b="b"/>
              <a:pathLst>
                <a:path w="287" h="813" extrusionOk="0">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 name="Google Shape;1410;p38">
              <a:extLst>
                <a:ext uri="{FF2B5EF4-FFF2-40B4-BE49-F238E27FC236}">
                  <a16:creationId xmlns:a16="http://schemas.microsoft.com/office/drawing/2014/main" id="{BF48C205-6F3A-4574-8A0C-E58CF5DB1129}"/>
                </a:ext>
              </a:extLst>
            </p:cNvPr>
            <p:cNvSpPr/>
            <p:nvPr/>
          </p:nvSpPr>
          <p:spPr>
            <a:xfrm>
              <a:off x="3665893" y="5713810"/>
              <a:ext cx="150600" cy="151500"/>
            </a:xfrm>
            <a:prstGeom prst="ellipse">
              <a:avLst/>
            </a:pr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31" name="Google Shape;1411;p38">
              <a:extLst>
                <a:ext uri="{FF2B5EF4-FFF2-40B4-BE49-F238E27FC236}">
                  <a16:creationId xmlns:a16="http://schemas.microsoft.com/office/drawing/2014/main" id="{D2633BBC-5636-4E90-A062-0A19F89D772D}"/>
                </a:ext>
              </a:extLst>
            </p:cNvPr>
            <p:cNvSpPr/>
            <p:nvPr/>
          </p:nvSpPr>
          <p:spPr>
            <a:xfrm>
              <a:off x="3830834" y="5664711"/>
              <a:ext cx="180236" cy="544646"/>
            </a:xfrm>
            <a:custGeom>
              <a:avLst/>
              <a:gdLst/>
              <a:ahLst/>
              <a:cxnLst/>
              <a:rect l="l" t="t" r="r" b="b"/>
              <a:pathLst>
                <a:path w="288" h="868" extrusionOk="0">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 name="Google Shape;1412;p38">
              <a:extLst>
                <a:ext uri="{FF2B5EF4-FFF2-40B4-BE49-F238E27FC236}">
                  <a16:creationId xmlns:a16="http://schemas.microsoft.com/office/drawing/2014/main" id="{C6FAE820-D9E3-43A4-BB1A-FB00A3B088B4}"/>
                </a:ext>
              </a:extLst>
            </p:cNvPr>
            <p:cNvSpPr/>
            <p:nvPr/>
          </p:nvSpPr>
          <p:spPr>
            <a:xfrm>
              <a:off x="3845302" y="5679213"/>
              <a:ext cx="151200" cy="151800"/>
            </a:xfrm>
            <a:prstGeom prst="ellipse">
              <a:avLst/>
            </a:pr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33" name="Google Shape;1413;p38">
              <a:extLst>
                <a:ext uri="{FF2B5EF4-FFF2-40B4-BE49-F238E27FC236}">
                  <a16:creationId xmlns:a16="http://schemas.microsoft.com/office/drawing/2014/main" id="{D89145C2-7EBA-4EA7-A6E3-78C7EA54729E}"/>
                </a:ext>
              </a:extLst>
            </p:cNvPr>
            <p:cNvSpPr/>
            <p:nvPr/>
          </p:nvSpPr>
          <p:spPr>
            <a:xfrm>
              <a:off x="2571250" y="5664711"/>
              <a:ext cx="180236" cy="544646"/>
            </a:xfrm>
            <a:custGeom>
              <a:avLst/>
              <a:gdLst/>
              <a:ahLst/>
              <a:cxnLst/>
              <a:rect l="l" t="t" r="r" b="b"/>
              <a:pathLst>
                <a:path w="288" h="868" extrusionOk="0">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1414;p38">
              <a:extLst>
                <a:ext uri="{FF2B5EF4-FFF2-40B4-BE49-F238E27FC236}">
                  <a16:creationId xmlns:a16="http://schemas.microsoft.com/office/drawing/2014/main" id="{423C0BCA-426F-4356-8DB3-F3D8740B78DA}"/>
                </a:ext>
              </a:extLst>
            </p:cNvPr>
            <p:cNvSpPr/>
            <p:nvPr/>
          </p:nvSpPr>
          <p:spPr>
            <a:xfrm>
              <a:off x="2585718" y="5679213"/>
              <a:ext cx="151200" cy="151800"/>
            </a:xfrm>
            <a:prstGeom prst="ellipse">
              <a:avLst/>
            </a:pr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35" name="Google Shape;1415;p38">
              <a:extLst>
                <a:ext uri="{FF2B5EF4-FFF2-40B4-BE49-F238E27FC236}">
                  <a16:creationId xmlns:a16="http://schemas.microsoft.com/office/drawing/2014/main" id="{EE6C466F-907D-497D-8E58-F467AF6BE5EA}"/>
                </a:ext>
              </a:extLst>
            </p:cNvPr>
            <p:cNvSpPr/>
            <p:nvPr/>
          </p:nvSpPr>
          <p:spPr>
            <a:xfrm>
              <a:off x="2571250" y="6209358"/>
              <a:ext cx="365226" cy="49514"/>
            </a:xfrm>
            <a:custGeom>
              <a:avLst/>
              <a:gdLst/>
              <a:ahLst/>
              <a:cxnLst/>
              <a:rect l="l" t="t" r="r" b="b"/>
              <a:pathLst>
                <a:path w="1767" h="239" extrusionOk="0">
                  <a:moveTo>
                    <a:pt x="1767" y="239"/>
                  </a:moveTo>
                  <a:lnTo>
                    <a:pt x="1198" y="239"/>
                  </a:lnTo>
                  <a:lnTo>
                    <a:pt x="0" y="0"/>
                  </a:lnTo>
                  <a:lnTo>
                    <a:pt x="872" y="0"/>
                  </a:lnTo>
                  <a:lnTo>
                    <a:pt x="1767" y="239"/>
                  </a:lnTo>
                  <a:close/>
                </a:path>
              </a:pathLst>
            </a:cu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1416;p38">
              <a:extLst>
                <a:ext uri="{FF2B5EF4-FFF2-40B4-BE49-F238E27FC236}">
                  <a16:creationId xmlns:a16="http://schemas.microsoft.com/office/drawing/2014/main" id="{556C1D1F-8BB9-4F6F-A0DC-F0253D76D681}"/>
                </a:ext>
              </a:extLst>
            </p:cNvPr>
            <p:cNvSpPr/>
            <p:nvPr/>
          </p:nvSpPr>
          <p:spPr>
            <a:xfrm>
              <a:off x="2751485" y="6209358"/>
              <a:ext cx="303218" cy="49514"/>
            </a:xfrm>
            <a:custGeom>
              <a:avLst/>
              <a:gdLst/>
              <a:ahLst/>
              <a:cxnLst/>
              <a:rect l="l" t="t" r="r" b="b"/>
              <a:pathLst>
                <a:path w="1467" h="239" extrusionOk="0">
                  <a:moveTo>
                    <a:pt x="1467" y="239"/>
                  </a:moveTo>
                  <a:lnTo>
                    <a:pt x="895" y="239"/>
                  </a:lnTo>
                  <a:lnTo>
                    <a:pt x="0" y="0"/>
                  </a:lnTo>
                  <a:lnTo>
                    <a:pt x="868" y="0"/>
                  </a:lnTo>
                  <a:lnTo>
                    <a:pt x="1467" y="239"/>
                  </a:lnTo>
                  <a:close/>
                </a:path>
              </a:pathLst>
            </a:cu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1417;p38">
              <a:extLst>
                <a:ext uri="{FF2B5EF4-FFF2-40B4-BE49-F238E27FC236}">
                  <a16:creationId xmlns:a16="http://schemas.microsoft.com/office/drawing/2014/main" id="{2DFA9C69-3422-4829-BAD3-4E9BE552440B}"/>
                </a:ext>
              </a:extLst>
            </p:cNvPr>
            <p:cNvSpPr/>
            <p:nvPr/>
          </p:nvSpPr>
          <p:spPr>
            <a:xfrm>
              <a:off x="2930895" y="6209358"/>
              <a:ext cx="242037" cy="49514"/>
            </a:xfrm>
            <a:custGeom>
              <a:avLst/>
              <a:gdLst/>
              <a:ahLst/>
              <a:cxnLst/>
              <a:rect l="l" t="t" r="r" b="b"/>
              <a:pathLst>
                <a:path w="1171" h="239" extrusionOk="0">
                  <a:moveTo>
                    <a:pt x="1171" y="239"/>
                  </a:moveTo>
                  <a:lnTo>
                    <a:pt x="599" y="239"/>
                  </a:lnTo>
                  <a:lnTo>
                    <a:pt x="0" y="0"/>
                  </a:lnTo>
                  <a:lnTo>
                    <a:pt x="872" y="0"/>
                  </a:lnTo>
                  <a:lnTo>
                    <a:pt x="1171" y="239"/>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1418;p38">
              <a:extLst>
                <a:ext uri="{FF2B5EF4-FFF2-40B4-BE49-F238E27FC236}">
                  <a16:creationId xmlns:a16="http://schemas.microsoft.com/office/drawing/2014/main" id="{597147DA-DFAF-459A-A4C9-87575E81973F}"/>
                </a:ext>
              </a:extLst>
            </p:cNvPr>
            <p:cNvSpPr/>
            <p:nvPr/>
          </p:nvSpPr>
          <p:spPr>
            <a:xfrm>
              <a:off x="3111130" y="6209358"/>
              <a:ext cx="180029" cy="49514"/>
            </a:xfrm>
            <a:custGeom>
              <a:avLst/>
              <a:gdLst/>
              <a:ahLst/>
              <a:cxnLst/>
              <a:rect l="l" t="t" r="r" b="b"/>
              <a:pathLst>
                <a:path w="871" h="239" extrusionOk="0">
                  <a:moveTo>
                    <a:pt x="871" y="239"/>
                  </a:moveTo>
                  <a:lnTo>
                    <a:pt x="299" y="239"/>
                  </a:lnTo>
                  <a:lnTo>
                    <a:pt x="0" y="0"/>
                  </a:lnTo>
                  <a:lnTo>
                    <a:pt x="871" y="0"/>
                  </a:lnTo>
                  <a:lnTo>
                    <a:pt x="871" y="239"/>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1419;p38">
              <a:extLst>
                <a:ext uri="{FF2B5EF4-FFF2-40B4-BE49-F238E27FC236}">
                  <a16:creationId xmlns:a16="http://schemas.microsoft.com/office/drawing/2014/main" id="{2BACD23D-D069-44F7-BDF1-E43AD78845C8}"/>
                </a:ext>
              </a:extLst>
            </p:cNvPr>
            <p:cNvSpPr/>
            <p:nvPr/>
          </p:nvSpPr>
          <p:spPr>
            <a:xfrm>
              <a:off x="3291159" y="6209358"/>
              <a:ext cx="180029" cy="49514"/>
            </a:xfrm>
            <a:custGeom>
              <a:avLst/>
              <a:gdLst/>
              <a:ahLst/>
              <a:cxnLst/>
              <a:rect l="l" t="t" r="r" b="b"/>
              <a:pathLst>
                <a:path w="871" h="239" extrusionOk="0">
                  <a:moveTo>
                    <a:pt x="572" y="239"/>
                  </a:moveTo>
                  <a:lnTo>
                    <a:pt x="0" y="239"/>
                  </a:lnTo>
                  <a:lnTo>
                    <a:pt x="0" y="0"/>
                  </a:lnTo>
                  <a:lnTo>
                    <a:pt x="871" y="0"/>
                  </a:lnTo>
                  <a:lnTo>
                    <a:pt x="572" y="239"/>
                  </a:lnTo>
                  <a:close/>
                </a:path>
              </a:pathLst>
            </a:cu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1420;p38">
              <a:extLst>
                <a:ext uri="{FF2B5EF4-FFF2-40B4-BE49-F238E27FC236}">
                  <a16:creationId xmlns:a16="http://schemas.microsoft.com/office/drawing/2014/main" id="{F51797BF-B090-4C81-89D9-87973F6C8B37}"/>
                </a:ext>
              </a:extLst>
            </p:cNvPr>
            <p:cNvSpPr/>
            <p:nvPr/>
          </p:nvSpPr>
          <p:spPr>
            <a:xfrm>
              <a:off x="3409388" y="6209358"/>
              <a:ext cx="242037" cy="49514"/>
            </a:xfrm>
            <a:custGeom>
              <a:avLst/>
              <a:gdLst/>
              <a:ahLst/>
              <a:cxnLst/>
              <a:rect l="l" t="t" r="r" b="b"/>
              <a:pathLst>
                <a:path w="1171" h="239" extrusionOk="0">
                  <a:moveTo>
                    <a:pt x="572" y="239"/>
                  </a:moveTo>
                  <a:lnTo>
                    <a:pt x="0" y="239"/>
                  </a:lnTo>
                  <a:lnTo>
                    <a:pt x="299" y="0"/>
                  </a:lnTo>
                  <a:lnTo>
                    <a:pt x="1171" y="0"/>
                  </a:lnTo>
                  <a:lnTo>
                    <a:pt x="572" y="239"/>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1421;p38">
              <a:extLst>
                <a:ext uri="{FF2B5EF4-FFF2-40B4-BE49-F238E27FC236}">
                  <a16:creationId xmlns:a16="http://schemas.microsoft.com/office/drawing/2014/main" id="{FB3B29D3-C6F3-48E9-B4D2-4FB9E856BD45}"/>
                </a:ext>
              </a:extLst>
            </p:cNvPr>
            <p:cNvSpPr/>
            <p:nvPr/>
          </p:nvSpPr>
          <p:spPr>
            <a:xfrm>
              <a:off x="3527616" y="6209358"/>
              <a:ext cx="303218" cy="49514"/>
            </a:xfrm>
            <a:custGeom>
              <a:avLst/>
              <a:gdLst/>
              <a:ahLst/>
              <a:cxnLst/>
              <a:rect l="l" t="t" r="r" b="b"/>
              <a:pathLst>
                <a:path w="1467" h="239" extrusionOk="0">
                  <a:moveTo>
                    <a:pt x="572" y="239"/>
                  </a:moveTo>
                  <a:lnTo>
                    <a:pt x="0" y="239"/>
                  </a:lnTo>
                  <a:lnTo>
                    <a:pt x="599" y="0"/>
                  </a:lnTo>
                  <a:lnTo>
                    <a:pt x="1467" y="0"/>
                  </a:lnTo>
                  <a:lnTo>
                    <a:pt x="572" y="239"/>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1422;p38">
              <a:extLst>
                <a:ext uri="{FF2B5EF4-FFF2-40B4-BE49-F238E27FC236}">
                  <a16:creationId xmlns:a16="http://schemas.microsoft.com/office/drawing/2014/main" id="{D309130F-F14D-44E6-9400-E747848E3ABF}"/>
                </a:ext>
              </a:extLst>
            </p:cNvPr>
            <p:cNvSpPr/>
            <p:nvPr/>
          </p:nvSpPr>
          <p:spPr>
            <a:xfrm>
              <a:off x="3645844" y="6209358"/>
              <a:ext cx="365226" cy="49514"/>
            </a:xfrm>
            <a:custGeom>
              <a:avLst/>
              <a:gdLst/>
              <a:ahLst/>
              <a:cxnLst/>
              <a:rect l="l" t="t" r="r" b="b"/>
              <a:pathLst>
                <a:path w="1767" h="239" extrusionOk="0">
                  <a:moveTo>
                    <a:pt x="572" y="239"/>
                  </a:moveTo>
                  <a:lnTo>
                    <a:pt x="0" y="239"/>
                  </a:lnTo>
                  <a:lnTo>
                    <a:pt x="895" y="0"/>
                  </a:lnTo>
                  <a:lnTo>
                    <a:pt x="1767" y="0"/>
                  </a:lnTo>
                  <a:lnTo>
                    <a:pt x="572" y="239"/>
                  </a:lnTo>
                  <a:close/>
                </a:path>
              </a:pathLst>
            </a:cu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35070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6368E2B-7126-41F4-A344-4929509416E2}"/>
              </a:ext>
            </a:extLst>
          </p:cNvPr>
          <p:cNvSpPr>
            <a:spLocks noGrp="1"/>
          </p:cNvSpPr>
          <p:nvPr>
            <p:ph type="title"/>
          </p:nvPr>
        </p:nvSpPr>
        <p:spPr>
          <a:xfrm>
            <a:off x="95003" y="112775"/>
            <a:ext cx="11958452" cy="15541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309F497-FA85-4455-AC90-FBE09C765588}"/>
              </a:ext>
            </a:extLst>
          </p:cNvPr>
          <p:cNvSpPr>
            <a:spLocks noGrp="1"/>
          </p:cNvSpPr>
          <p:nvPr>
            <p:ph type="body" idx="1"/>
          </p:nvPr>
        </p:nvSpPr>
        <p:spPr>
          <a:xfrm>
            <a:off x="95003" y="1757548"/>
            <a:ext cx="11958452" cy="498767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643733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6" r:id="rId5"/>
    <p:sldLayoutId id="2147483663" r:id="rId6"/>
    <p:sldLayoutId id="2147483668" r:id="rId7"/>
    <p:sldLayoutId id="2147483671" r:id="rId8"/>
    <p:sldLayoutId id="2147483669" r:id="rId9"/>
    <p:sldLayoutId id="2147483670" r:id="rId10"/>
    <p:sldLayoutId id="2147483667" r:id="rId11"/>
    <p:sldLayoutId id="2147483664" r:id="rId12"/>
    <p:sldLayoutId id="2147483665" r:id="rId13"/>
    <p:sldLayoutId id="2147483661" r:id="rId14"/>
    <p:sldLayoutId id="2147483651"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Lst>
  <p:txStyles>
    <p:titleStyle>
      <a:lvl1pPr algn="l" defTabSz="914400" rtl="0" eaLnBrk="1" latinLnBrk="0" hangingPunct="1">
        <a:lnSpc>
          <a:spcPct val="90000"/>
        </a:lnSpc>
        <a:spcBef>
          <a:spcPct val="0"/>
        </a:spcBef>
        <a:buNone/>
        <a:defRPr sz="4400" b="1" kern="1200">
          <a:solidFill>
            <a:srgbClr val="C000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jp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jpg"/><Relationship Id="rId4" Type="http://schemas.openxmlformats.org/officeDocument/2006/relationships/image" Target="../media/image47.jpg"/></Relationships>
</file>

<file path=ppt/slides/_rels/slide1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1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descr="Immagine che contiene tastiera, computer, elettronico, topo&#10;&#10;Descrizione generata automaticamente">
            <a:extLst>
              <a:ext uri="{FF2B5EF4-FFF2-40B4-BE49-F238E27FC236}">
                <a16:creationId xmlns:a16="http://schemas.microsoft.com/office/drawing/2014/main" id="{428C8E94-55F8-4FF0-9D14-3485FE4F1A2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265" r="-1" b="14126"/>
          <a:stretch/>
        </p:blipFill>
        <p:spPr>
          <a:xfrm>
            <a:off x="3070" y="10"/>
            <a:ext cx="12188930" cy="6857990"/>
          </a:xfrm>
          <a:prstGeom prst="rect">
            <a:avLst/>
          </a:prstGeom>
        </p:spPr>
      </p:pic>
      <p:sp>
        <p:nvSpPr>
          <p:cNvPr id="2" name="Titolo 1">
            <a:extLst>
              <a:ext uri="{FF2B5EF4-FFF2-40B4-BE49-F238E27FC236}">
                <a16:creationId xmlns:a16="http://schemas.microsoft.com/office/drawing/2014/main" id="{199D52A8-E64F-4143-962C-2344AC1C483F}"/>
              </a:ext>
            </a:extLst>
          </p:cNvPr>
          <p:cNvSpPr>
            <a:spLocks noGrp="1"/>
          </p:cNvSpPr>
          <p:nvPr>
            <p:ph type="ctrTitle"/>
          </p:nvPr>
        </p:nvSpPr>
        <p:spPr>
          <a:xfrm>
            <a:off x="1191126" y="1122363"/>
            <a:ext cx="9476874" cy="3063240"/>
          </a:xfrm>
        </p:spPr>
        <p:txBody>
          <a:bodyPr>
            <a:normAutofit/>
          </a:bodyPr>
          <a:lstStyle/>
          <a:p>
            <a:r>
              <a:rPr lang="it-IT" sz="6600" dirty="0">
                <a:solidFill>
                  <a:srgbClr val="FFFFFF"/>
                </a:solidFill>
              </a:rPr>
              <a:t>SANEDIL</a:t>
            </a:r>
            <a:br>
              <a:rPr lang="it-IT" sz="6600" dirty="0">
                <a:solidFill>
                  <a:srgbClr val="FFFFFF"/>
                </a:solidFill>
              </a:rPr>
            </a:br>
            <a:r>
              <a:rPr lang="it-IT" sz="6600" dirty="0">
                <a:solidFill>
                  <a:srgbClr val="FFFFFF"/>
                </a:solidFill>
              </a:rPr>
              <a:t>Casse Edili /  </a:t>
            </a:r>
            <a:r>
              <a:rPr lang="it-IT" sz="6600" dirty="0" err="1">
                <a:solidFill>
                  <a:srgbClr val="FFFFFF"/>
                </a:solidFill>
              </a:rPr>
              <a:t>Edilcasse</a:t>
            </a:r>
            <a:endParaRPr lang="it-IT" sz="6600" dirty="0">
              <a:solidFill>
                <a:srgbClr val="FFFFFF"/>
              </a:solidFill>
            </a:endParaRPr>
          </a:p>
        </p:txBody>
      </p:sp>
      <p:sp>
        <p:nvSpPr>
          <p:cNvPr id="3" name="Sottotitolo 2">
            <a:extLst>
              <a:ext uri="{FF2B5EF4-FFF2-40B4-BE49-F238E27FC236}">
                <a16:creationId xmlns:a16="http://schemas.microsoft.com/office/drawing/2014/main" id="{F7CED9FB-BA68-46F5-80EE-B68E679C069A}"/>
              </a:ext>
            </a:extLst>
          </p:cNvPr>
          <p:cNvSpPr>
            <a:spLocks noGrp="1"/>
          </p:cNvSpPr>
          <p:nvPr>
            <p:ph type="subTitle" idx="1"/>
          </p:nvPr>
        </p:nvSpPr>
        <p:spPr>
          <a:xfrm>
            <a:off x="1527048" y="4599432"/>
            <a:ext cx="9144000" cy="1536192"/>
          </a:xfrm>
        </p:spPr>
        <p:txBody>
          <a:bodyPr>
            <a:normAutofit/>
          </a:bodyPr>
          <a:lstStyle/>
          <a:p>
            <a:r>
              <a:rPr lang="it-IT" dirty="0">
                <a:solidFill>
                  <a:srgbClr val="FFFFFF"/>
                </a:solidFill>
              </a:rPr>
              <a:t>Accordo per Responsabile Esterno</a:t>
            </a:r>
          </a:p>
        </p:txBody>
      </p:sp>
      <p:sp>
        <p:nvSpPr>
          <p:cNvPr id="30"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5871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F7BEF7-451F-45BD-BB06-CB6B37486436}"/>
              </a:ext>
            </a:extLst>
          </p:cNvPr>
          <p:cNvSpPr>
            <a:spLocks noGrp="1"/>
          </p:cNvSpPr>
          <p:nvPr>
            <p:ph type="title"/>
          </p:nvPr>
        </p:nvSpPr>
        <p:spPr/>
        <p:txBody>
          <a:bodyPr/>
          <a:lstStyle/>
          <a:p>
            <a:r>
              <a:rPr lang="it-IT" dirty="0"/>
              <a:t>Garanzie sufficienti</a:t>
            </a:r>
          </a:p>
        </p:txBody>
      </p:sp>
      <p:pic>
        <p:nvPicPr>
          <p:cNvPr id="5" name="Immagine 4" descr="Immagine che contiene testo&#10;&#10;Descrizione generata automaticamente">
            <a:extLst>
              <a:ext uri="{FF2B5EF4-FFF2-40B4-BE49-F238E27FC236}">
                <a16:creationId xmlns:a16="http://schemas.microsoft.com/office/drawing/2014/main" id="{EED8D89C-B7F3-4C73-8E3D-97D683BFA310}"/>
              </a:ext>
            </a:extLst>
          </p:cNvPr>
          <p:cNvPicPr>
            <a:picLocks noChangeAspect="1"/>
          </p:cNvPicPr>
          <p:nvPr/>
        </p:nvPicPr>
        <p:blipFill>
          <a:blip r:embed="rId2"/>
          <a:stretch>
            <a:fillRect/>
          </a:stretch>
        </p:blipFill>
        <p:spPr>
          <a:xfrm>
            <a:off x="4107500" y="1840523"/>
            <a:ext cx="3581584" cy="4610337"/>
          </a:xfrm>
          <a:prstGeom prst="rect">
            <a:avLst/>
          </a:prstGeom>
          <a:ln>
            <a:solidFill>
              <a:schemeClr val="accent1"/>
            </a:solidFill>
          </a:ln>
          <a:effectLst>
            <a:outerShdw blurRad="50800" dist="38100" dir="2700000" algn="tl" rotWithShape="0">
              <a:prstClr val="black">
                <a:alpha val="40000"/>
              </a:prstClr>
            </a:outerShdw>
          </a:effectLst>
        </p:spPr>
      </p:pic>
      <p:pic>
        <p:nvPicPr>
          <p:cNvPr id="7" name="Immagine 6" descr="Immagine che contiene tavolo&#10;&#10;Descrizione generata automaticamente">
            <a:extLst>
              <a:ext uri="{FF2B5EF4-FFF2-40B4-BE49-F238E27FC236}">
                <a16:creationId xmlns:a16="http://schemas.microsoft.com/office/drawing/2014/main" id="{5530D694-052E-49C6-9F40-1CFBBED206B4}"/>
              </a:ext>
            </a:extLst>
          </p:cNvPr>
          <p:cNvPicPr>
            <a:picLocks noChangeAspect="1"/>
          </p:cNvPicPr>
          <p:nvPr/>
        </p:nvPicPr>
        <p:blipFill rotWithShape="1">
          <a:blip r:embed="rId3"/>
          <a:srcRect b="4348"/>
          <a:stretch/>
        </p:blipFill>
        <p:spPr>
          <a:xfrm>
            <a:off x="7965983" y="1840523"/>
            <a:ext cx="3575234" cy="4610337"/>
          </a:xfrm>
          <a:prstGeom prst="rect">
            <a:avLst/>
          </a:prstGeom>
          <a:ln>
            <a:solidFill>
              <a:schemeClr val="accent1"/>
            </a:solidFill>
          </a:ln>
          <a:effectLst>
            <a:outerShdw blurRad="50800" dist="38100" dir="2700000" algn="tl" rotWithShape="0">
              <a:prstClr val="black">
                <a:alpha val="40000"/>
              </a:prstClr>
            </a:outerShdw>
          </a:effectLst>
        </p:spPr>
      </p:pic>
      <p:sp>
        <p:nvSpPr>
          <p:cNvPr id="9" name="CasellaDiTesto 8">
            <a:extLst>
              <a:ext uri="{FF2B5EF4-FFF2-40B4-BE49-F238E27FC236}">
                <a16:creationId xmlns:a16="http://schemas.microsoft.com/office/drawing/2014/main" id="{D540FDAE-197E-4B06-B7C2-1C4860F97509}"/>
              </a:ext>
            </a:extLst>
          </p:cNvPr>
          <p:cNvSpPr txBox="1"/>
          <p:nvPr/>
        </p:nvSpPr>
        <p:spPr>
          <a:xfrm>
            <a:off x="110569" y="2084708"/>
            <a:ext cx="3858482" cy="1015663"/>
          </a:xfrm>
          <a:prstGeom prst="rect">
            <a:avLst/>
          </a:prstGeom>
          <a:noFill/>
        </p:spPr>
        <p:txBody>
          <a:bodyPr wrap="square">
            <a:spAutoFit/>
          </a:bodyPr>
          <a:lstStyle/>
          <a:p>
            <a:r>
              <a:rPr lang="it-IT" sz="2000" b="1" u="sng" dirty="0"/>
              <a:t>Paragrafo 7:</a:t>
            </a:r>
          </a:p>
          <a:p>
            <a:r>
              <a:rPr lang="it-IT" sz="2000" dirty="0"/>
              <a:t>…clausole contrattuali tipo per le materie di cui ai paragrafi 3 e 4…</a:t>
            </a:r>
          </a:p>
        </p:txBody>
      </p:sp>
      <p:sp>
        <p:nvSpPr>
          <p:cNvPr id="10" name="CasellaDiTesto 9">
            <a:extLst>
              <a:ext uri="{FF2B5EF4-FFF2-40B4-BE49-F238E27FC236}">
                <a16:creationId xmlns:a16="http://schemas.microsoft.com/office/drawing/2014/main" id="{D139E49D-3312-431A-B5A5-2D4D3FA8C720}"/>
              </a:ext>
            </a:extLst>
          </p:cNvPr>
          <p:cNvSpPr txBox="1"/>
          <p:nvPr/>
        </p:nvSpPr>
        <p:spPr>
          <a:xfrm>
            <a:off x="110569" y="4145691"/>
            <a:ext cx="3918346" cy="1938992"/>
          </a:xfrm>
          <a:prstGeom prst="rect">
            <a:avLst/>
          </a:prstGeom>
          <a:noFill/>
        </p:spPr>
        <p:txBody>
          <a:bodyPr wrap="square" rtlCol="0">
            <a:spAutoFit/>
          </a:bodyPr>
          <a:lstStyle/>
          <a:p>
            <a:r>
              <a:rPr lang="it-IT" sz="2000" b="1" u="sng" dirty="0"/>
              <a:t>Paragrafo 1: </a:t>
            </a:r>
          </a:p>
          <a:p>
            <a:r>
              <a:rPr lang="it-IT" sz="2000" dirty="0"/>
              <a:t>…ricorre unicamente a responsabili del trattamento che </a:t>
            </a:r>
            <a:r>
              <a:rPr lang="it-IT" sz="2000" b="1" dirty="0">
                <a:solidFill>
                  <a:srgbClr val="C00000"/>
                </a:solidFill>
              </a:rPr>
              <a:t>presentino garanzie sufficienti </a:t>
            </a:r>
            <a:r>
              <a:rPr lang="it-IT" sz="2000" dirty="0"/>
              <a:t>per mettere in atto misure tecniche e organizzative adeguate… </a:t>
            </a:r>
          </a:p>
        </p:txBody>
      </p:sp>
    </p:spTree>
    <p:extLst>
      <p:ext uri="{BB962C8B-B14F-4D97-AF65-F5344CB8AC3E}">
        <p14:creationId xmlns:p14="http://schemas.microsoft.com/office/powerpoint/2010/main" val="15128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387ABB5-F3B5-453E-86E5-A096130572CC}"/>
              </a:ext>
            </a:extLst>
          </p:cNvPr>
          <p:cNvSpPr>
            <a:spLocks noGrp="1"/>
          </p:cNvSpPr>
          <p:nvPr>
            <p:ph type="title"/>
          </p:nvPr>
        </p:nvSpPr>
        <p:spPr/>
        <p:txBody>
          <a:bodyPr/>
          <a:lstStyle/>
          <a:p>
            <a:r>
              <a:rPr lang="it-IT" dirty="0"/>
              <a:t>Altri Responsabili</a:t>
            </a:r>
          </a:p>
        </p:txBody>
      </p:sp>
      <p:pic>
        <p:nvPicPr>
          <p:cNvPr id="7" name="Immagine 6" descr="Immagine che contiene tavolo&#10;&#10;Descrizione generata automaticamente">
            <a:extLst>
              <a:ext uri="{FF2B5EF4-FFF2-40B4-BE49-F238E27FC236}">
                <a16:creationId xmlns:a16="http://schemas.microsoft.com/office/drawing/2014/main" id="{9D2132AE-75E9-4E3D-9094-85AA5822DF58}"/>
              </a:ext>
            </a:extLst>
          </p:cNvPr>
          <p:cNvPicPr>
            <a:picLocks noChangeAspect="1"/>
          </p:cNvPicPr>
          <p:nvPr/>
        </p:nvPicPr>
        <p:blipFill>
          <a:blip r:embed="rId2"/>
          <a:stretch>
            <a:fillRect/>
          </a:stretch>
        </p:blipFill>
        <p:spPr>
          <a:xfrm>
            <a:off x="138545" y="2203387"/>
            <a:ext cx="5918504" cy="2451226"/>
          </a:xfrm>
          <a:prstGeom prst="rect">
            <a:avLst/>
          </a:prstGeom>
          <a:ln>
            <a:solidFill>
              <a:schemeClr val="accent1"/>
            </a:solidFill>
          </a:ln>
          <a:effectLst>
            <a:outerShdw blurRad="50800" dist="38100" dir="2700000" algn="tl" rotWithShape="0">
              <a:prstClr val="black">
                <a:alpha val="40000"/>
              </a:prstClr>
            </a:outerShdw>
          </a:effectLst>
        </p:spPr>
      </p:pic>
      <p:pic>
        <p:nvPicPr>
          <p:cNvPr id="9" name="Immagine 8" descr="Immagine che contiene tavolo&#10;&#10;Descrizione generata automaticamente">
            <a:extLst>
              <a:ext uri="{FF2B5EF4-FFF2-40B4-BE49-F238E27FC236}">
                <a16:creationId xmlns:a16="http://schemas.microsoft.com/office/drawing/2014/main" id="{411AF56D-EA8B-4C55-894F-18F4795C5BFA}"/>
              </a:ext>
            </a:extLst>
          </p:cNvPr>
          <p:cNvPicPr>
            <a:picLocks noChangeAspect="1"/>
          </p:cNvPicPr>
          <p:nvPr/>
        </p:nvPicPr>
        <p:blipFill>
          <a:blip r:embed="rId3"/>
          <a:stretch>
            <a:fillRect/>
          </a:stretch>
        </p:blipFill>
        <p:spPr>
          <a:xfrm>
            <a:off x="6328611" y="476862"/>
            <a:ext cx="5724844" cy="6091561"/>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765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F475691-3653-4229-BFA1-E7D8FADCAE7F}"/>
              </a:ext>
            </a:extLst>
          </p:cNvPr>
          <p:cNvSpPr>
            <a:spLocks noGrp="1"/>
          </p:cNvSpPr>
          <p:nvPr>
            <p:ph type="title"/>
          </p:nvPr>
        </p:nvSpPr>
        <p:spPr/>
        <p:txBody>
          <a:bodyPr/>
          <a:lstStyle/>
          <a:p>
            <a:r>
              <a:rPr lang="it-IT" dirty="0"/>
              <a:t>Cifratura dei dati</a:t>
            </a:r>
          </a:p>
        </p:txBody>
      </p:sp>
      <p:pic>
        <p:nvPicPr>
          <p:cNvPr id="7" name="Immagine 6">
            <a:extLst>
              <a:ext uri="{FF2B5EF4-FFF2-40B4-BE49-F238E27FC236}">
                <a16:creationId xmlns:a16="http://schemas.microsoft.com/office/drawing/2014/main" id="{F500B407-9010-484E-B981-5172695A6EC2}"/>
              </a:ext>
            </a:extLst>
          </p:cNvPr>
          <p:cNvPicPr>
            <a:picLocks noChangeAspect="1"/>
          </p:cNvPicPr>
          <p:nvPr/>
        </p:nvPicPr>
        <p:blipFill>
          <a:blip r:embed="rId2"/>
          <a:stretch>
            <a:fillRect/>
          </a:stretch>
        </p:blipFill>
        <p:spPr>
          <a:xfrm>
            <a:off x="2382466" y="1426690"/>
            <a:ext cx="6216970" cy="857294"/>
          </a:xfrm>
          <a:prstGeom prst="rect">
            <a:avLst/>
          </a:prstGeom>
        </p:spPr>
      </p:pic>
      <p:pic>
        <p:nvPicPr>
          <p:cNvPr id="11" name="Immagine 10" descr="Immagine che contiene pavimento, interni, scrivania, ufficio&#10;&#10;Descrizione generata automaticamente">
            <a:extLst>
              <a:ext uri="{FF2B5EF4-FFF2-40B4-BE49-F238E27FC236}">
                <a16:creationId xmlns:a16="http://schemas.microsoft.com/office/drawing/2014/main" id="{B31CF589-7CE6-491F-96BE-13BEFEC5E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28" y="4508790"/>
            <a:ext cx="1323403" cy="1327233"/>
          </a:xfrm>
          <a:prstGeom prst="rect">
            <a:avLst/>
          </a:prstGeom>
        </p:spPr>
      </p:pic>
      <p:pic>
        <p:nvPicPr>
          <p:cNvPr id="12" name="Immagine 11" descr="Immagine che contiene pavimento, interni, scrivania, ufficio&#10;&#10;Descrizione generata automaticamente">
            <a:extLst>
              <a:ext uri="{FF2B5EF4-FFF2-40B4-BE49-F238E27FC236}">
                <a16:creationId xmlns:a16="http://schemas.microsoft.com/office/drawing/2014/main" id="{09ED91D6-5141-481E-98CB-8DCEBDF0F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83583" y="4508790"/>
            <a:ext cx="1434085" cy="1327233"/>
          </a:xfrm>
          <a:prstGeom prst="rect">
            <a:avLst/>
          </a:prstGeom>
        </p:spPr>
      </p:pic>
      <p:pic>
        <p:nvPicPr>
          <p:cNvPr id="14" name="Immagine 13">
            <a:extLst>
              <a:ext uri="{FF2B5EF4-FFF2-40B4-BE49-F238E27FC236}">
                <a16:creationId xmlns:a16="http://schemas.microsoft.com/office/drawing/2014/main" id="{DE04416B-97BF-4C3C-A34F-BEEFBCC3A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7393" y="3090499"/>
            <a:ext cx="1679942" cy="1116004"/>
          </a:xfrm>
          <a:prstGeom prst="rect">
            <a:avLst/>
          </a:prstGeom>
        </p:spPr>
      </p:pic>
      <p:pic>
        <p:nvPicPr>
          <p:cNvPr id="16" name="Immagine 15">
            <a:extLst>
              <a:ext uri="{FF2B5EF4-FFF2-40B4-BE49-F238E27FC236}">
                <a16:creationId xmlns:a16="http://schemas.microsoft.com/office/drawing/2014/main" id="{E03F98E3-BE53-45A5-9E1C-C3BEF77F57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3870" y="2746133"/>
            <a:ext cx="1604880" cy="1203158"/>
          </a:xfrm>
          <a:prstGeom prst="rect">
            <a:avLst/>
          </a:prstGeom>
        </p:spPr>
      </p:pic>
      <p:pic>
        <p:nvPicPr>
          <p:cNvPr id="17" name="Immagine 16">
            <a:extLst>
              <a:ext uri="{FF2B5EF4-FFF2-40B4-BE49-F238E27FC236}">
                <a16:creationId xmlns:a16="http://schemas.microsoft.com/office/drawing/2014/main" id="{92AE90B1-B41D-48B8-93F0-31C8EC96E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6919" y="2746133"/>
            <a:ext cx="1604880" cy="1203158"/>
          </a:xfrm>
          <a:prstGeom prst="rect">
            <a:avLst/>
          </a:prstGeom>
        </p:spPr>
      </p:pic>
      <p:pic>
        <p:nvPicPr>
          <p:cNvPr id="18" name="Immagine 17">
            <a:extLst>
              <a:ext uri="{FF2B5EF4-FFF2-40B4-BE49-F238E27FC236}">
                <a16:creationId xmlns:a16="http://schemas.microsoft.com/office/drawing/2014/main" id="{505D3258-9064-41D0-9C56-FBEC5DF536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599" y="2935586"/>
            <a:ext cx="1679942" cy="1116004"/>
          </a:xfrm>
          <a:prstGeom prst="rect">
            <a:avLst/>
          </a:prstGeom>
        </p:spPr>
      </p:pic>
      <p:pic>
        <p:nvPicPr>
          <p:cNvPr id="20" name="Elemento grafico 19" descr="Chiave contorno">
            <a:extLst>
              <a:ext uri="{FF2B5EF4-FFF2-40B4-BE49-F238E27FC236}">
                <a16:creationId xmlns:a16="http://schemas.microsoft.com/office/drawing/2014/main" id="{B15E4A2D-1C15-4910-B487-3E045B20BF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0193" y="4051590"/>
            <a:ext cx="914400" cy="914400"/>
          </a:xfrm>
          <a:prstGeom prst="rect">
            <a:avLst/>
          </a:prstGeom>
        </p:spPr>
      </p:pic>
      <p:pic>
        <p:nvPicPr>
          <p:cNvPr id="21" name="Elemento grafico 20" descr="Chiave contorno">
            <a:extLst>
              <a:ext uri="{FF2B5EF4-FFF2-40B4-BE49-F238E27FC236}">
                <a16:creationId xmlns:a16="http://schemas.microsoft.com/office/drawing/2014/main" id="{FEB1A374-BD91-42A5-9EE5-2C88E2EC36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9283221" y="3949291"/>
            <a:ext cx="914399" cy="914400"/>
          </a:xfrm>
          <a:prstGeom prst="rect">
            <a:avLst/>
          </a:prstGeom>
        </p:spPr>
      </p:pic>
      <p:pic>
        <p:nvPicPr>
          <p:cNvPr id="22" name="Immagine 21">
            <a:extLst>
              <a:ext uri="{FF2B5EF4-FFF2-40B4-BE49-F238E27FC236}">
                <a16:creationId xmlns:a16="http://schemas.microsoft.com/office/drawing/2014/main" id="{0FB74DB2-C7AC-4312-99EB-B39F4E368F2C}"/>
              </a:ext>
            </a:extLst>
          </p:cNvPr>
          <p:cNvPicPr>
            <a:picLocks noChangeAspect="1"/>
          </p:cNvPicPr>
          <p:nvPr/>
        </p:nvPicPr>
        <p:blipFill>
          <a:blip r:embed="rId8"/>
          <a:stretch>
            <a:fillRect/>
          </a:stretch>
        </p:blipFill>
        <p:spPr>
          <a:xfrm>
            <a:off x="9586542" y="1054611"/>
            <a:ext cx="2061520" cy="1626032"/>
          </a:xfrm>
          <a:prstGeom prst="rect">
            <a:avLst/>
          </a:prstGeom>
          <a:ln w="38100">
            <a:solidFill>
              <a:schemeClr val="accent1">
                <a:lumMod val="75000"/>
              </a:schemeClr>
            </a:solidFill>
          </a:ln>
        </p:spPr>
      </p:pic>
      <p:cxnSp>
        <p:nvCxnSpPr>
          <p:cNvPr id="24" name="Connettore 2 23">
            <a:extLst>
              <a:ext uri="{FF2B5EF4-FFF2-40B4-BE49-F238E27FC236}">
                <a16:creationId xmlns:a16="http://schemas.microsoft.com/office/drawing/2014/main" id="{7E328152-4B48-4D5D-86B9-43285BD83B1F}"/>
              </a:ext>
            </a:extLst>
          </p:cNvPr>
          <p:cNvCxnSpPr/>
          <p:nvPr/>
        </p:nvCxnSpPr>
        <p:spPr>
          <a:xfrm>
            <a:off x="2249905" y="5320238"/>
            <a:ext cx="7490515" cy="0"/>
          </a:xfrm>
          <a:prstGeom prst="straightConnector1">
            <a:avLst/>
          </a:prstGeom>
          <a:ln w="254000">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786B3565-A8EC-4E9D-BB16-16889EA62046}"/>
              </a:ext>
            </a:extLst>
          </p:cNvPr>
          <p:cNvSpPr txBox="1"/>
          <p:nvPr/>
        </p:nvSpPr>
        <p:spPr>
          <a:xfrm>
            <a:off x="718105" y="5971297"/>
            <a:ext cx="708848" cy="369332"/>
          </a:xfrm>
          <a:prstGeom prst="rect">
            <a:avLst/>
          </a:prstGeom>
          <a:noFill/>
        </p:spPr>
        <p:txBody>
          <a:bodyPr wrap="none" rtlCol="0">
            <a:spAutoFit/>
          </a:bodyPr>
          <a:lstStyle/>
          <a:p>
            <a:r>
              <a:rPr lang="it-IT" dirty="0"/>
              <a:t>Cassa</a:t>
            </a:r>
          </a:p>
        </p:txBody>
      </p:sp>
      <p:sp>
        <p:nvSpPr>
          <p:cNvPr id="26" name="CasellaDiTesto 25">
            <a:extLst>
              <a:ext uri="{FF2B5EF4-FFF2-40B4-BE49-F238E27FC236}">
                <a16:creationId xmlns:a16="http://schemas.microsoft.com/office/drawing/2014/main" id="{612D07B8-7A30-4048-A167-CD1A20514E12}"/>
              </a:ext>
            </a:extLst>
          </p:cNvPr>
          <p:cNvSpPr txBox="1"/>
          <p:nvPr/>
        </p:nvSpPr>
        <p:spPr>
          <a:xfrm>
            <a:off x="10197620" y="5971297"/>
            <a:ext cx="1098314" cy="369332"/>
          </a:xfrm>
          <a:prstGeom prst="rect">
            <a:avLst/>
          </a:prstGeom>
          <a:noFill/>
        </p:spPr>
        <p:txBody>
          <a:bodyPr wrap="none" rtlCol="0">
            <a:spAutoFit/>
          </a:bodyPr>
          <a:lstStyle/>
          <a:p>
            <a:r>
              <a:rPr lang="it-IT" dirty="0" err="1"/>
              <a:t>UnipolSAI</a:t>
            </a:r>
            <a:endParaRPr lang="it-IT" dirty="0"/>
          </a:p>
        </p:txBody>
      </p:sp>
    </p:spTree>
    <p:extLst>
      <p:ext uri="{BB962C8B-B14F-4D97-AF65-F5344CB8AC3E}">
        <p14:creationId xmlns:p14="http://schemas.microsoft.com/office/powerpoint/2010/main" val="67110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38B9C9A1-E48A-44E8-92BD-6255860E9567}"/>
              </a:ext>
            </a:extLst>
          </p:cNvPr>
          <p:cNvPicPr>
            <a:picLocks noChangeAspect="1"/>
          </p:cNvPicPr>
          <p:nvPr/>
        </p:nvPicPr>
        <p:blipFill rotWithShape="1">
          <a:blip r:embed="rId2">
            <a:extLst>
              <a:ext uri="{28A0092B-C50C-407E-A947-70E740481C1C}">
                <a14:useLocalDpi xmlns:a14="http://schemas.microsoft.com/office/drawing/2010/main" val="0"/>
              </a:ext>
            </a:extLst>
          </a:blip>
          <a:srcRect l="23647" r="19789" b="1"/>
          <a:stretch/>
        </p:blipFill>
        <p:spPr>
          <a:xfrm>
            <a:off x="20" y="10"/>
            <a:ext cx="8668492" cy="6857990"/>
          </a:xfrm>
          <a:prstGeom prst="rect">
            <a:avLst/>
          </a:prstGeom>
        </p:spPr>
      </p:pic>
      <p:sp>
        <p:nvSpPr>
          <p:cNvPr id="15" name="Rectangle 1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ttangolo 7">
            <a:extLst>
              <a:ext uri="{FF2B5EF4-FFF2-40B4-BE49-F238E27FC236}">
                <a16:creationId xmlns:a16="http://schemas.microsoft.com/office/drawing/2014/main" id="{AA91E8AD-D1A7-4AFF-86D2-F1F45E1FDFB1}"/>
              </a:ext>
            </a:extLst>
          </p:cNvPr>
          <p:cNvSpPr/>
          <p:nvPr/>
        </p:nvSpPr>
        <p:spPr>
          <a:xfrm>
            <a:off x="7730836" y="1122363"/>
            <a:ext cx="4461144"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it-IT" sz="6000" b="1">
                <a:solidFill>
                  <a:schemeClr val="accent2"/>
                </a:solidFill>
                <a:ea typeface="+mj-ea"/>
                <a:cs typeface="+mj-cs"/>
              </a:rPr>
              <a:t>Grazie per l’attenzione!</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67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3B1291-8EB7-4911-BD31-854BDE8FACF7}"/>
              </a:ext>
            </a:extLst>
          </p:cNvPr>
          <p:cNvSpPr>
            <a:spLocks noGrp="1"/>
          </p:cNvSpPr>
          <p:nvPr>
            <p:ph type="title"/>
          </p:nvPr>
        </p:nvSpPr>
        <p:spPr/>
        <p:txBody>
          <a:bodyPr/>
          <a:lstStyle/>
          <a:p>
            <a:r>
              <a:rPr lang="it-IT" dirty="0"/>
              <a:t>Flusso dei dati</a:t>
            </a:r>
          </a:p>
        </p:txBody>
      </p:sp>
      <p:pic>
        <p:nvPicPr>
          <p:cNvPr id="8" name="Elemento grafico 7" descr="Posta elettronica contorno">
            <a:extLst>
              <a:ext uri="{FF2B5EF4-FFF2-40B4-BE49-F238E27FC236}">
                <a16:creationId xmlns:a16="http://schemas.microsoft.com/office/drawing/2014/main" id="{7FFE3543-1627-45CE-BBB4-15196C4C41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14192" y="3379827"/>
            <a:ext cx="914400" cy="914400"/>
          </a:xfrm>
          <a:prstGeom prst="rect">
            <a:avLst/>
          </a:prstGeom>
        </p:spPr>
      </p:pic>
      <p:pic>
        <p:nvPicPr>
          <p:cNvPr id="9" name="Elemento grafico 8" descr="Documento contorno">
            <a:extLst>
              <a:ext uri="{FF2B5EF4-FFF2-40B4-BE49-F238E27FC236}">
                <a16:creationId xmlns:a16="http://schemas.microsoft.com/office/drawing/2014/main" id="{1FCA309B-6798-4B85-9C3D-172434CF80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07588" y="1981551"/>
            <a:ext cx="914400" cy="914400"/>
          </a:xfrm>
          <a:prstGeom prst="rect">
            <a:avLst/>
          </a:prstGeom>
        </p:spPr>
      </p:pic>
      <p:pic>
        <p:nvPicPr>
          <p:cNvPr id="10" name="Elemento grafico 9" descr="Scanner con riempimento a tinta unita">
            <a:extLst>
              <a:ext uri="{FF2B5EF4-FFF2-40B4-BE49-F238E27FC236}">
                <a16:creationId xmlns:a16="http://schemas.microsoft.com/office/drawing/2014/main" id="{E60A0FA9-672B-41B8-854F-EC9C566A07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63096" y="2005620"/>
            <a:ext cx="914400" cy="914400"/>
          </a:xfrm>
          <a:prstGeom prst="rect">
            <a:avLst/>
          </a:prstGeom>
        </p:spPr>
      </p:pic>
      <p:pic>
        <p:nvPicPr>
          <p:cNvPr id="13" name="Elemento grafico 12" descr="Posta elettronica contorno">
            <a:extLst>
              <a:ext uri="{FF2B5EF4-FFF2-40B4-BE49-F238E27FC236}">
                <a16:creationId xmlns:a16="http://schemas.microsoft.com/office/drawing/2014/main" id="{EAD153BA-888A-42F4-BA60-8483EC4925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77639" y="2462820"/>
            <a:ext cx="914400" cy="914400"/>
          </a:xfrm>
          <a:prstGeom prst="rect">
            <a:avLst/>
          </a:prstGeom>
        </p:spPr>
      </p:pic>
      <p:cxnSp>
        <p:nvCxnSpPr>
          <p:cNvPr id="22" name="Connettore a gomito 21">
            <a:extLst>
              <a:ext uri="{FF2B5EF4-FFF2-40B4-BE49-F238E27FC236}">
                <a16:creationId xmlns:a16="http://schemas.microsoft.com/office/drawing/2014/main" id="{F35D069E-2528-4415-880C-C1D9C68465D2}"/>
              </a:ext>
            </a:extLst>
          </p:cNvPr>
          <p:cNvCxnSpPr>
            <a:cxnSpLocks/>
            <a:stCxn id="86" idx="3"/>
            <a:endCxn id="62" idx="0"/>
          </p:cNvCxnSpPr>
          <p:nvPr/>
        </p:nvCxnSpPr>
        <p:spPr>
          <a:xfrm>
            <a:off x="7570212" y="3833496"/>
            <a:ext cx="1865052" cy="503176"/>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Connettore a gomito 24">
            <a:extLst>
              <a:ext uri="{FF2B5EF4-FFF2-40B4-BE49-F238E27FC236}">
                <a16:creationId xmlns:a16="http://schemas.microsoft.com/office/drawing/2014/main" id="{D8109C93-FB8C-4520-9A6E-A73F78AC1A53}"/>
              </a:ext>
            </a:extLst>
          </p:cNvPr>
          <p:cNvCxnSpPr>
            <a:cxnSpLocks/>
            <a:stCxn id="86" idx="3"/>
            <a:endCxn id="13" idx="2"/>
          </p:cNvCxnSpPr>
          <p:nvPr/>
        </p:nvCxnSpPr>
        <p:spPr>
          <a:xfrm flipV="1">
            <a:off x="7570212" y="3377220"/>
            <a:ext cx="1864627" cy="456276"/>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78E3118F-386E-48AE-8FD8-18DFC52FBE42}"/>
              </a:ext>
            </a:extLst>
          </p:cNvPr>
          <p:cNvSpPr txBox="1"/>
          <p:nvPr/>
        </p:nvSpPr>
        <p:spPr>
          <a:xfrm>
            <a:off x="2010967" y="4683405"/>
            <a:ext cx="1401602" cy="646331"/>
          </a:xfrm>
          <a:prstGeom prst="rect">
            <a:avLst/>
          </a:prstGeom>
          <a:noFill/>
        </p:spPr>
        <p:txBody>
          <a:bodyPr wrap="none" rtlCol="0">
            <a:spAutoFit/>
          </a:bodyPr>
          <a:lstStyle/>
          <a:p>
            <a:r>
              <a:rPr lang="it-IT" b="1" dirty="0">
                <a:solidFill>
                  <a:schemeClr val="accent6">
                    <a:lumMod val="50000"/>
                  </a:schemeClr>
                </a:solidFill>
              </a:rPr>
              <a:t>Applicazione</a:t>
            </a:r>
          </a:p>
          <a:p>
            <a:r>
              <a:rPr lang="it-IT" b="1" dirty="0">
                <a:solidFill>
                  <a:schemeClr val="accent6">
                    <a:lumMod val="50000"/>
                  </a:schemeClr>
                </a:solidFill>
              </a:rPr>
              <a:t>SANEDIL</a:t>
            </a:r>
          </a:p>
        </p:txBody>
      </p:sp>
      <p:sp>
        <p:nvSpPr>
          <p:cNvPr id="30" name="CasellaDiTesto 29">
            <a:extLst>
              <a:ext uri="{FF2B5EF4-FFF2-40B4-BE49-F238E27FC236}">
                <a16:creationId xmlns:a16="http://schemas.microsoft.com/office/drawing/2014/main" id="{64C3CC8B-79EC-4EFE-91A8-AF48E050112A}"/>
              </a:ext>
            </a:extLst>
          </p:cNvPr>
          <p:cNvSpPr txBox="1"/>
          <p:nvPr/>
        </p:nvSpPr>
        <p:spPr>
          <a:xfrm>
            <a:off x="9821662" y="4581706"/>
            <a:ext cx="1401602" cy="646331"/>
          </a:xfrm>
          <a:prstGeom prst="rect">
            <a:avLst/>
          </a:prstGeom>
          <a:noFill/>
        </p:spPr>
        <p:txBody>
          <a:bodyPr wrap="none" rtlCol="0">
            <a:spAutoFit/>
          </a:bodyPr>
          <a:lstStyle/>
          <a:p>
            <a:pPr algn="r"/>
            <a:r>
              <a:rPr lang="it-IT" b="1" dirty="0">
                <a:solidFill>
                  <a:srgbClr val="C18B04"/>
                </a:solidFill>
              </a:rPr>
              <a:t>Applicazione</a:t>
            </a:r>
          </a:p>
          <a:p>
            <a:pPr algn="r"/>
            <a:r>
              <a:rPr lang="it-IT" b="1" dirty="0">
                <a:solidFill>
                  <a:srgbClr val="C18B04"/>
                </a:solidFill>
              </a:rPr>
              <a:t>UNISALUTE</a:t>
            </a:r>
          </a:p>
        </p:txBody>
      </p:sp>
      <p:sp>
        <p:nvSpPr>
          <p:cNvPr id="31" name="CasellaDiTesto 30">
            <a:extLst>
              <a:ext uri="{FF2B5EF4-FFF2-40B4-BE49-F238E27FC236}">
                <a16:creationId xmlns:a16="http://schemas.microsoft.com/office/drawing/2014/main" id="{1668F49F-1110-476A-A5E8-295773385BD0}"/>
              </a:ext>
            </a:extLst>
          </p:cNvPr>
          <p:cNvSpPr txBox="1"/>
          <p:nvPr/>
        </p:nvSpPr>
        <p:spPr>
          <a:xfrm>
            <a:off x="8831548" y="1998152"/>
            <a:ext cx="1124410" cy="369332"/>
          </a:xfrm>
          <a:prstGeom prst="rect">
            <a:avLst/>
          </a:prstGeom>
          <a:noFill/>
        </p:spPr>
        <p:txBody>
          <a:bodyPr wrap="none" rtlCol="0">
            <a:spAutoFit/>
          </a:bodyPr>
          <a:lstStyle/>
          <a:p>
            <a:r>
              <a:rPr lang="it-IT" b="1" dirty="0" err="1">
                <a:solidFill>
                  <a:srgbClr val="C18B04"/>
                </a:solidFill>
              </a:rPr>
              <a:t>UnipolSAI</a:t>
            </a:r>
            <a:endParaRPr lang="it-IT" b="1" dirty="0">
              <a:solidFill>
                <a:srgbClr val="C18B04"/>
              </a:solidFill>
            </a:endParaRPr>
          </a:p>
        </p:txBody>
      </p:sp>
      <p:cxnSp>
        <p:nvCxnSpPr>
          <p:cNvPr id="19" name="Connettore a gomito 18">
            <a:extLst>
              <a:ext uri="{FF2B5EF4-FFF2-40B4-BE49-F238E27FC236}">
                <a16:creationId xmlns:a16="http://schemas.microsoft.com/office/drawing/2014/main" id="{13E49308-4609-49C1-99DE-F20AAE71E916}"/>
              </a:ext>
            </a:extLst>
          </p:cNvPr>
          <p:cNvCxnSpPr>
            <a:cxnSpLocks/>
            <a:stCxn id="61" idx="2"/>
            <a:endCxn id="62" idx="2"/>
          </p:cNvCxnSpPr>
          <p:nvPr/>
        </p:nvCxnSpPr>
        <p:spPr>
          <a:xfrm rot="16200000" flipH="1">
            <a:off x="6577607" y="2807126"/>
            <a:ext cx="23764" cy="5691550"/>
          </a:xfrm>
          <a:prstGeom prst="bentConnector3">
            <a:avLst>
              <a:gd name="adj1" fmla="val 1061959"/>
            </a:avLst>
          </a:prstGeom>
          <a:ln w="57150">
            <a:solidFill>
              <a:schemeClr val="accent6">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Connettore a gomito 31">
            <a:extLst>
              <a:ext uri="{FF2B5EF4-FFF2-40B4-BE49-F238E27FC236}">
                <a16:creationId xmlns:a16="http://schemas.microsoft.com/office/drawing/2014/main" id="{62A6B093-1502-47FC-BFC3-1165E77534AE}"/>
              </a:ext>
            </a:extLst>
          </p:cNvPr>
          <p:cNvCxnSpPr>
            <a:cxnSpLocks/>
            <a:stCxn id="10" idx="3"/>
            <a:endCxn id="86" idx="0"/>
          </p:cNvCxnSpPr>
          <p:nvPr/>
        </p:nvCxnSpPr>
        <p:spPr>
          <a:xfrm>
            <a:off x="4577496" y="2462820"/>
            <a:ext cx="2312860" cy="690819"/>
          </a:xfrm>
          <a:prstGeom prst="bentConnector2">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ttore a gomito 84">
            <a:extLst>
              <a:ext uri="{FF2B5EF4-FFF2-40B4-BE49-F238E27FC236}">
                <a16:creationId xmlns:a16="http://schemas.microsoft.com/office/drawing/2014/main" id="{536661C0-2B9F-4858-8DC1-287FADD21AD1}"/>
              </a:ext>
            </a:extLst>
          </p:cNvPr>
          <p:cNvCxnSpPr>
            <a:cxnSpLocks/>
            <a:stCxn id="61" idx="0"/>
            <a:endCxn id="86" idx="1"/>
          </p:cNvCxnSpPr>
          <p:nvPr/>
        </p:nvCxnSpPr>
        <p:spPr>
          <a:xfrm rot="5400000" flipH="1" flipV="1">
            <a:off x="4625555" y="2951655"/>
            <a:ext cx="703102" cy="2466785"/>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7" name="Triangolo isoscele 106">
            <a:extLst>
              <a:ext uri="{FF2B5EF4-FFF2-40B4-BE49-F238E27FC236}">
                <a16:creationId xmlns:a16="http://schemas.microsoft.com/office/drawing/2014/main" id="{334A7218-9223-4908-BA91-F774A49A9378}"/>
              </a:ext>
            </a:extLst>
          </p:cNvPr>
          <p:cNvSpPr/>
          <p:nvPr/>
        </p:nvSpPr>
        <p:spPr>
          <a:xfrm>
            <a:off x="3325594" y="5378112"/>
            <a:ext cx="453738" cy="32614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4" name="Elemento grafico 123" descr="Scatola contorno">
            <a:extLst>
              <a:ext uri="{FF2B5EF4-FFF2-40B4-BE49-F238E27FC236}">
                <a16:creationId xmlns:a16="http://schemas.microsoft.com/office/drawing/2014/main" id="{2C2EF6B9-EF2F-43E3-80AB-6D0ABCCAE5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42838" y="1251650"/>
            <a:ext cx="914400" cy="914400"/>
          </a:xfrm>
          <a:prstGeom prst="rect">
            <a:avLst/>
          </a:prstGeom>
        </p:spPr>
      </p:pic>
      <p:cxnSp>
        <p:nvCxnSpPr>
          <p:cNvPr id="126" name="Connettore a gomito 125">
            <a:extLst>
              <a:ext uri="{FF2B5EF4-FFF2-40B4-BE49-F238E27FC236}">
                <a16:creationId xmlns:a16="http://schemas.microsoft.com/office/drawing/2014/main" id="{BD217E59-8944-4D4F-AC4B-DDDE7B9AF694}"/>
              </a:ext>
            </a:extLst>
          </p:cNvPr>
          <p:cNvCxnSpPr>
            <a:cxnSpLocks/>
            <a:stCxn id="9" idx="0"/>
            <a:endCxn id="124" idx="1"/>
          </p:cNvCxnSpPr>
          <p:nvPr/>
        </p:nvCxnSpPr>
        <p:spPr>
          <a:xfrm rot="5400000" flipH="1" flipV="1">
            <a:off x="4017463" y="656176"/>
            <a:ext cx="272701" cy="2378050"/>
          </a:xfrm>
          <a:prstGeom prst="bentConnector2">
            <a:avLst/>
          </a:prstGeom>
          <a:ln w="5715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9" name="CasellaDiTesto 128">
            <a:extLst>
              <a:ext uri="{FF2B5EF4-FFF2-40B4-BE49-F238E27FC236}">
                <a16:creationId xmlns:a16="http://schemas.microsoft.com/office/drawing/2014/main" id="{406749B3-64B3-4DD9-AA66-9021540C107B}"/>
              </a:ext>
            </a:extLst>
          </p:cNvPr>
          <p:cNvSpPr txBox="1"/>
          <p:nvPr/>
        </p:nvSpPr>
        <p:spPr>
          <a:xfrm>
            <a:off x="3991077" y="1340435"/>
            <a:ext cx="1021433" cy="369332"/>
          </a:xfrm>
          <a:prstGeom prst="rect">
            <a:avLst/>
          </a:prstGeom>
          <a:noFill/>
        </p:spPr>
        <p:txBody>
          <a:bodyPr wrap="none" rtlCol="0">
            <a:spAutoFit/>
          </a:bodyPr>
          <a:lstStyle/>
          <a:p>
            <a:r>
              <a:rPr lang="it-IT" dirty="0"/>
              <a:t>Consensi</a:t>
            </a:r>
          </a:p>
        </p:txBody>
      </p:sp>
      <p:cxnSp>
        <p:nvCxnSpPr>
          <p:cNvPr id="130" name="Connettore a gomito 129">
            <a:extLst>
              <a:ext uri="{FF2B5EF4-FFF2-40B4-BE49-F238E27FC236}">
                <a16:creationId xmlns:a16="http://schemas.microsoft.com/office/drawing/2014/main" id="{16652CAE-FB60-4D18-A13C-003E8DDB05C1}"/>
              </a:ext>
            </a:extLst>
          </p:cNvPr>
          <p:cNvCxnSpPr>
            <a:cxnSpLocks/>
            <a:stCxn id="124" idx="3"/>
            <a:endCxn id="30" idx="0"/>
          </p:cNvCxnSpPr>
          <p:nvPr/>
        </p:nvCxnSpPr>
        <p:spPr>
          <a:xfrm>
            <a:off x="6257238" y="1708850"/>
            <a:ext cx="4265225" cy="2872856"/>
          </a:xfrm>
          <a:prstGeom prst="bentConnector2">
            <a:avLst/>
          </a:prstGeom>
          <a:ln w="5715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61" name="Elemento grafico 60" descr="Sincronizzazione cloud con riempimento a tinta unita">
            <a:extLst>
              <a:ext uri="{FF2B5EF4-FFF2-40B4-BE49-F238E27FC236}">
                <a16:creationId xmlns:a16="http://schemas.microsoft.com/office/drawing/2014/main" id="{34A85657-A2C6-412F-A373-F5C26D12D4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91503" y="4536598"/>
            <a:ext cx="1104421" cy="1104421"/>
          </a:xfrm>
          <a:prstGeom prst="rect">
            <a:avLst/>
          </a:prstGeom>
        </p:spPr>
      </p:pic>
      <p:pic>
        <p:nvPicPr>
          <p:cNvPr id="62" name="Elemento grafico 61" descr="Sincronizzazione cloud con riempimento a tinta unita">
            <a:extLst>
              <a:ext uri="{FF2B5EF4-FFF2-40B4-BE49-F238E27FC236}">
                <a16:creationId xmlns:a16="http://schemas.microsoft.com/office/drawing/2014/main" id="{15B6276B-7130-4432-A0F0-6D0518FB71E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71208" y="4336672"/>
            <a:ext cx="1328111" cy="1328111"/>
          </a:xfrm>
          <a:prstGeom prst="rect">
            <a:avLst/>
          </a:prstGeom>
        </p:spPr>
      </p:pic>
      <p:sp>
        <p:nvSpPr>
          <p:cNvPr id="77" name="CasellaDiTesto 76">
            <a:extLst>
              <a:ext uri="{FF2B5EF4-FFF2-40B4-BE49-F238E27FC236}">
                <a16:creationId xmlns:a16="http://schemas.microsoft.com/office/drawing/2014/main" id="{190EDA76-C83C-47F8-BD45-DECC63404E5E}"/>
              </a:ext>
            </a:extLst>
          </p:cNvPr>
          <p:cNvSpPr txBox="1"/>
          <p:nvPr/>
        </p:nvSpPr>
        <p:spPr>
          <a:xfrm>
            <a:off x="7103268" y="2917380"/>
            <a:ext cx="716863" cy="369332"/>
          </a:xfrm>
          <a:prstGeom prst="rect">
            <a:avLst/>
          </a:prstGeom>
          <a:noFill/>
        </p:spPr>
        <p:txBody>
          <a:bodyPr wrap="none" rtlCol="0">
            <a:spAutoFit/>
          </a:bodyPr>
          <a:lstStyle/>
          <a:p>
            <a:r>
              <a:rPr lang="it-IT" b="1" dirty="0">
                <a:solidFill>
                  <a:srgbClr val="C00000"/>
                </a:solidFill>
              </a:rPr>
              <a:t>Cassa</a:t>
            </a:r>
          </a:p>
        </p:txBody>
      </p:sp>
      <p:cxnSp>
        <p:nvCxnSpPr>
          <p:cNvPr id="78" name="Connettore a gomito 77">
            <a:extLst>
              <a:ext uri="{FF2B5EF4-FFF2-40B4-BE49-F238E27FC236}">
                <a16:creationId xmlns:a16="http://schemas.microsoft.com/office/drawing/2014/main" id="{FC5867E3-057A-4C2B-B68B-89AEB9B5C636}"/>
              </a:ext>
            </a:extLst>
          </p:cNvPr>
          <p:cNvCxnSpPr>
            <a:cxnSpLocks/>
            <a:stCxn id="86" idx="2"/>
            <a:endCxn id="61" idx="3"/>
          </p:cNvCxnSpPr>
          <p:nvPr/>
        </p:nvCxnSpPr>
        <p:spPr>
          <a:xfrm rot="5400000">
            <a:off x="5305412" y="3503864"/>
            <a:ext cx="575457" cy="2594432"/>
          </a:xfrm>
          <a:prstGeom prst="bentConnector2">
            <a:avLst/>
          </a:prstGeom>
          <a:ln w="5715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9473EC5D-11CD-4EA0-B7D4-E948FC84C83B}"/>
              </a:ext>
            </a:extLst>
          </p:cNvPr>
          <p:cNvSpPr txBox="1"/>
          <p:nvPr/>
        </p:nvSpPr>
        <p:spPr>
          <a:xfrm>
            <a:off x="5431017" y="4695860"/>
            <a:ext cx="1319592" cy="369332"/>
          </a:xfrm>
          <a:prstGeom prst="rect">
            <a:avLst/>
          </a:prstGeom>
          <a:noFill/>
        </p:spPr>
        <p:txBody>
          <a:bodyPr wrap="none" rtlCol="0">
            <a:spAutoFit/>
          </a:bodyPr>
          <a:lstStyle/>
          <a:p>
            <a:r>
              <a:rPr lang="it-IT" i="1" dirty="0">
                <a:solidFill>
                  <a:srgbClr val="C00000"/>
                </a:solidFill>
              </a:rPr>
              <a:t>Anagrafiche</a:t>
            </a:r>
          </a:p>
        </p:txBody>
      </p:sp>
      <p:pic>
        <p:nvPicPr>
          <p:cNvPr id="83" name="Elemento grafico 82" descr="Utente contorno">
            <a:extLst>
              <a:ext uri="{FF2B5EF4-FFF2-40B4-BE49-F238E27FC236}">
                <a16:creationId xmlns:a16="http://schemas.microsoft.com/office/drawing/2014/main" id="{2849CEB6-DADE-439C-B92B-31C3381166F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013341" y="2056116"/>
            <a:ext cx="646331" cy="646331"/>
          </a:xfrm>
          <a:prstGeom prst="rect">
            <a:avLst/>
          </a:prstGeom>
        </p:spPr>
      </p:pic>
      <p:cxnSp>
        <p:nvCxnSpPr>
          <p:cNvPr id="39" name="Connettore 2 38">
            <a:extLst>
              <a:ext uri="{FF2B5EF4-FFF2-40B4-BE49-F238E27FC236}">
                <a16:creationId xmlns:a16="http://schemas.microsoft.com/office/drawing/2014/main" id="{4BFD8D88-6DA6-4445-8985-04B0DB5061E8}"/>
              </a:ext>
            </a:extLst>
          </p:cNvPr>
          <p:cNvCxnSpPr>
            <a:cxnSpLocks/>
            <a:stCxn id="8" idx="3"/>
            <a:endCxn id="86" idx="1"/>
          </p:cNvCxnSpPr>
          <p:nvPr/>
        </p:nvCxnSpPr>
        <p:spPr>
          <a:xfrm flipV="1">
            <a:off x="3028592" y="3833496"/>
            <a:ext cx="3181907" cy="35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86" name="Elemento grafico 85" descr="Computer con riempimento a tinta unita">
            <a:extLst>
              <a:ext uri="{FF2B5EF4-FFF2-40B4-BE49-F238E27FC236}">
                <a16:creationId xmlns:a16="http://schemas.microsoft.com/office/drawing/2014/main" id="{1DD1C516-95D3-4AA1-880D-BAC470EBD26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10499" y="3153639"/>
            <a:ext cx="1359713" cy="1359713"/>
          </a:xfrm>
          <a:prstGeom prst="rect">
            <a:avLst/>
          </a:prstGeom>
        </p:spPr>
      </p:pic>
    </p:spTree>
    <p:extLst>
      <p:ext uri="{BB962C8B-B14F-4D97-AF65-F5344CB8AC3E}">
        <p14:creationId xmlns:p14="http://schemas.microsoft.com/office/powerpoint/2010/main" val="410234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0"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26"/>
                                        </p:tgtEl>
                                        <p:attrNameLst>
                                          <p:attrName>style.visibility</p:attrName>
                                        </p:attrNameLst>
                                      </p:cBhvr>
                                      <p:to>
                                        <p:strVal val="visible"/>
                                      </p:to>
                                    </p:set>
                                    <p:animEffect transition="in" filter="fade">
                                      <p:cBhvr>
                                        <p:cTn id="81" dur="500"/>
                                        <p:tgtEl>
                                          <p:spTgt spid="12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29"/>
                                        </p:tgtEl>
                                        <p:attrNameLst>
                                          <p:attrName>style.visibility</p:attrName>
                                        </p:attrNameLst>
                                      </p:cBhvr>
                                      <p:to>
                                        <p:strVal val="visible"/>
                                      </p:to>
                                    </p:set>
                                    <p:animEffect transition="in" filter="fade">
                                      <p:cBhvr>
                                        <p:cTn id="84" dur="500"/>
                                        <p:tgtEl>
                                          <p:spTgt spid="129"/>
                                        </p:tgtEl>
                                      </p:cBhvr>
                                    </p:animEffect>
                                  </p:childTnLst>
                                </p:cTn>
                              </p:par>
                              <p:par>
                                <p:cTn id="85" presetID="10" presetClass="entr" presetSubtype="0" fill="hold" nodeType="withEffect">
                                  <p:stCondLst>
                                    <p:cond delay="0"/>
                                  </p:stCondLst>
                                  <p:childTnLst>
                                    <p:set>
                                      <p:cBhvr>
                                        <p:cTn id="86" dur="1" fill="hold">
                                          <p:stCondLst>
                                            <p:cond delay="0"/>
                                          </p:stCondLst>
                                        </p:cTn>
                                        <p:tgtEl>
                                          <p:spTgt spid="124"/>
                                        </p:tgtEl>
                                        <p:attrNameLst>
                                          <p:attrName>style.visibility</p:attrName>
                                        </p:attrNameLst>
                                      </p:cBhvr>
                                      <p:to>
                                        <p:strVal val="visible"/>
                                      </p:to>
                                    </p:set>
                                    <p:animEffect transition="in" filter="fade">
                                      <p:cBhvr>
                                        <p:cTn id="87" dur="500"/>
                                        <p:tgtEl>
                                          <p:spTgt spid="1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30"/>
                                        </p:tgtEl>
                                        <p:attrNameLst>
                                          <p:attrName>style.visibility</p:attrName>
                                        </p:attrNameLst>
                                      </p:cBhvr>
                                      <p:to>
                                        <p:strVal val="visible"/>
                                      </p:to>
                                    </p:set>
                                    <p:animEffect transition="in" filter="fade">
                                      <p:cBhvr>
                                        <p:cTn id="9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129"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FF2CE2-28D2-435E-8C47-41E4876BB731}"/>
              </a:ext>
            </a:extLst>
          </p:cNvPr>
          <p:cNvSpPr>
            <a:spLocks noGrp="1"/>
          </p:cNvSpPr>
          <p:nvPr>
            <p:ph type="title"/>
          </p:nvPr>
        </p:nvSpPr>
        <p:spPr/>
        <p:txBody>
          <a:bodyPr/>
          <a:lstStyle/>
          <a:p>
            <a:r>
              <a:rPr lang="it-IT" dirty="0"/>
              <a:t>Articolo 28 - Responsabile del trattamento</a:t>
            </a:r>
          </a:p>
        </p:txBody>
      </p:sp>
      <p:sp>
        <p:nvSpPr>
          <p:cNvPr id="4" name="CasellaDiTesto 3">
            <a:extLst>
              <a:ext uri="{FF2B5EF4-FFF2-40B4-BE49-F238E27FC236}">
                <a16:creationId xmlns:a16="http://schemas.microsoft.com/office/drawing/2014/main" id="{5005C111-E350-4D0D-9ECC-929A30333906}"/>
              </a:ext>
            </a:extLst>
          </p:cNvPr>
          <p:cNvSpPr txBox="1"/>
          <p:nvPr/>
        </p:nvSpPr>
        <p:spPr>
          <a:xfrm>
            <a:off x="252663" y="1965353"/>
            <a:ext cx="11562348" cy="1985159"/>
          </a:xfrm>
          <a:prstGeom prst="rect">
            <a:avLst/>
          </a:prstGeom>
          <a:noFill/>
        </p:spPr>
        <p:txBody>
          <a:bodyPr wrap="square" rtlCol="0">
            <a:spAutoFit/>
          </a:bodyPr>
          <a:lstStyle/>
          <a:p>
            <a:pPr algn="just">
              <a:spcAft>
                <a:spcPts val="600"/>
              </a:spcAft>
              <a:tabLst>
                <a:tab pos="180340" algn="l"/>
              </a:tabLst>
            </a:pPr>
            <a:r>
              <a:rPr lang="it-IT" sz="1400" dirty="0">
                <a:effectLst/>
                <a:latin typeface="Garamond" panose="02020404030301010803" pitchFamily="18" charset="0"/>
                <a:ea typeface="Garamond" panose="02020404030301010803" pitchFamily="18" charset="0"/>
                <a:cs typeface="Garamond" panose="02020404030301010803" pitchFamily="18" charset="0"/>
              </a:rPr>
              <a:t>1. Qualora un trattamento debba essere effettuato per conto del titolare del trattamento, quest’ultimo ricorre unicamente a responsabili del trattamento che </a:t>
            </a:r>
            <a:r>
              <a:rPr lang="it-IT" sz="1400" b="1" dirty="0">
                <a:solidFill>
                  <a:srgbClr val="C00000"/>
                </a:solidFill>
                <a:effectLst/>
                <a:latin typeface="Garamond" panose="02020404030301010803" pitchFamily="18" charset="0"/>
                <a:ea typeface="Garamond" panose="02020404030301010803" pitchFamily="18" charset="0"/>
                <a:cs typeface="Garamond" panose="02020404030301010803" pitchFamily="18" charset="0"/>
              </a:rPr>
              <a:t>presentino garanzie sufficienti </a:t>
            </a:r>
            <a:r>
              <a:rPr lang="it-IT" sz="1400" dirty="0">
                <a:effectLst/>
                <a:latin typeface="Garamond" panose="02020404030301010803" pitchFamily="18" charset="0"/>
                <a:ea typeface="Garamond" panose="02020404030301010803" pitchFamily="18" charset="0"/>
                <a:cs typeface="Garamond" panose="02020404030301010803" pitchFamily="18" charset="0"/>
              </a:rPr>
              <a:t>per mettere in atto misure tecniche e organizzative adeguate …</a:t>
            </a:r>
          </a:p>
          <a:p>
            <a:pPr algn="just">
              <a:spcAft>
                <a:spcPts val="600"/>
              </a:spcAft>
              <a:tabLst>
                <a:tab pos="180340" algn="l"/>
              </a:tabLst>
            </a:pPr>
            <a:r>
              <a:rPr lang="it-IT" sz="1400" dirty="0">
                <a:effectLst/>
                <a:latin typeface="Garamond" panose="02020404030301010803" pitchFamily="18" charset="0"/>
                <a:ea typeface="Garamond" panose="02020404030301010803" pitchFamily="18" charset="0"/>
                <a:cs typeface="Garamond" panose="02020404030301010803" pitchFamily="18" charset="0"/>
              </a:rPr>
              <a:t>3. I trattamenti da parte di un responsabile del trattamento sono disciplinati da un contratto …</a:t>
            </a:r>
          </a:p>
          <a:p>
            <a:pPr algn="just">
              <a:spcAft>
                <a:spcPts val="600"/>
              </a:spcAft>
              <a:tabLst>
                <a:tab pos="180340" algn="l"/>
              </a:tabLst>
            </a:pPr>
            <a:r>
              <a:rPr lang="it-IT" sz="1400" dirty="0">
                <a:latin typeface="Garamond" panose="02020404030301010803" pitchFamily="18" charset="0"/>
                <a:ea typeface="Garamond" panose="02020404030301010803" pitchFamily="18" charset="0"/>
                <a:cs typeface="Garamond" panose="02020404030301010803" pitchFamily="18" charset="0"/>
              </a:rPr>
              <a:t>4. Quando un responsabile del trattamento ricorre a un altro responsabile del trattamento …</a:t>
            </a:r>
            <a:endParaRPr lang="it-IT" sz="1400" dirty="0">
              <a:effectLst/>
              <a:latin typeface="Garamond" panose="02020404030301010803" pitchFamily="18" charset="0"/>
              <a:ea typeface="Garamond" panose="02020404030301010803" pitchFamily="18" charset="0"/>
              <a:cs typeface="Garamond" panose="02020404030301010803" pitchFamily="18" charset="0"/>
            </a:endParaRPr>
          </a:p>
          <a:p>
            <a:pPr algn="just">
              <a:spcAft>
                <a:spcPts val="600"/>
              </a:spcAft>
              <a:tabLst>
                <a:tab pos="180340" algn="l"/>
              </a:tabLst>
            </a:pPr>
            <a:r>
              <a:rPr lang="it-IT" sz="1400" dirty="0">
                <a:effectLst/>
                <a:latin typeface="Garamond" panose="02020404030301010803" pitchFamily="18" charset="0"/>
                <a:ea typeface="Garamond" panose="02020404030301010803" pitchFamily="18" charset="0"/>
                <a:cs typeface="Garamond" panose="02020404030301010803" pitchFamily="18" charset="0"/>
              </a:rPr>
              <a:t>6. … il contratto … </a:t>
            </a:r>
            <a:r>
              <a:rPr lang="it-IT" sz="1400" b="1" dirty="0">
                <a:effectLst/>
                <a:latin typeface="Garamond" panose="02020404030301010803" pitchFamily="18" charset="0"/>
                <a:ea typeface="Garamond" panose="02020404030301010803" pitchFamily="18" charset="0"/>
                <a:cs typeface="Garamond" panose="02020404030301010803" pitchFamily="18" charset="0"/>
              </a:rPr>
              <a:t>può basarsi, in tutto o in parte, su clausole contrattuali tipo</a:t>
            </a:r>
            <a:r>
              <a:rPr lang="it-IT" sz="1400" dirty="0">
                <a:effectLst/>
                <a:latin typeface="Garamond" panose="02020404030301010803" pitchFamily="18" charset="0"/>
                <a:ea typeface="Garamond" panose="02020404030301010803" pitchFamily="18" charset="0"/>
                <a:cs typeface="Garamond" panose="02020404030301010803" pitchFamily="18" charset="0"/>
              </a:rPr>
              <a:t> ….</a:t>
            </a:r>
          </a:p>
          <a:p>
            <a:pPr marL="228600" indent="-228600" algn="just">
              <a:spcAft>
                <a:spcPts val="600"/>
              </a:spcAft>
              <a:buAutoNum type="arabicPeriod" startAt="7"/>
              <a:tabLst>
                <a:tab pos="180340" algn="l"/>
              </a:tabLst>
            </a:pPr>
            <a:r>
              <a:rPr lang="it-IT" sz="1400" dirty="0">
                <a:effectLst/>
                <a:latin typeface="Garamond" panose="02020404030301010803" pitchFamily="18" charset="0"/>
                <a:ea typeface="Garamond" panose="02020404030301010803" pitchFamily="18" charset="0"/>
                <a:cs typeface="Garamond" panose="02020404030301010803" pitchFamily="18" charset="0"/>
              </a:rPr>
              <a:t>La Commissione può stabilire clausole contrattuali tipo per le </a:t>
            </a:r>
            <a:r>
              <a:rPr lang="it-IT" sz="1400" b="1" dirty="0">
                <a:effectLst/>
                <a:latin typeface="Garamond" panose="02020404030301010803" pitchFamily="18" charset="0"/>
                <a:ea typeface="Garamond" panose="02020404030301010803" pitchFamily="18" charset="0"/>
                <a:cs typeface="Garamond" panose="02020404030301010803" pitchFamily="18" charset="0"/>
              </a:rPr>
              <a:t>materie di cui ai paragrafi 3 e 4 </a:t>
            </a:r>
            <a:r>
              <a:rPr lang="it-IT" sz="1400" dirty="0">
                <a:effectLst/>
                <a:latin typeface="Garamond" panose="02020404030301010803" pitchFamily="18" charset="0"/>
                <a:ea typeface="Garamond" panose="02020404030301010803" pitchFamily="18" charset="0"/>
                <a:cs typeface="Garamond" panose="02020404030301010803" pitchFamily="18" charset="0"/>
              </a:rPr>
              <a:t>del presente …</a:t>
            </a:r>
          </a:p>
          <a:p>
            <a:pPr algn="just">
              <a:spcAft>
                <a:spcPts val="600"/>
              </a:spcAft>
              <a:tabLst>
                <a:tab pos="180340" algn="l"/>
              </a:tabLst>
            </a:pPr>
            <a:r>
              <a:rPr lang="it-IT" sz="1400" dirty="0">
                <a:effectLst/>
                <a:latin typeface="Garamond" panose="02020404030301010803" pitchFamily="18" charset="0"/>
                <a:ea typeface="Garamond" panose="02020404030301010803" pitchFamily="18" charset="0"/>
                <a:cs typeface="Garamond" panose="02020404030301010803" pitchFamily="18" charset="0"/>
              </a:rPr>
              <a:t>8. Un’autorità di controllo </a:t>
            </a:r>
            <a:r>
              <a:rPr lang="it-IT" sz="1400" b="1" dirty="0">
                <a:effectLst/>
                <a:latin typeface="Garamond" panose="02020404030301010803" pitchFamily="18" charset="0"/>
                <a:ea typeface="Garamond" panose="02020404030301010803" pitchFamily="18" charset="0"/>
                <a:cs typeface="Garamond" panose="02020404030301010803" pitchFamily="18" charset="0"/>
              </a:rPr>
              <a:t>può adottare clausole contrattuali tipo</a:t>
            </a:r>
            <a:r>
              <a:rPr lang="it-IT" sz="1400" dirty="0">
                <a:effectLst/>
                <a:latin typeface="Garamond" panose="02020404030301010803" pitchFamily="18" charset="0"/>
                <a:ea typeface="Garamond" panose="02020404030301010803" pitchFamily="18" charset="0"/>
                <a:cs typeface="Garamond" panose="02020404030301010803" pitchFamily="18" charset="0"/>
              </a:rPr>
              <a:t> per le materie di cui ai paragrafi 3 e 4 del presente …</a:t>
            </a:r>
          </a:p>
        </p:txBody>
      </p:sp>
      <p:grpSp>
        <p:nvGrpSpPr>
          <p:cNvPr id="3" name="Gruppo 2">
            <a:extLst>
              <a:ext uri="{FF2B5EF4-FFF2-40B4-BE49-F238E27FC236}">
                <a16:creationId xmlns:a16="http://schemas.microsoft.com/office/drawing/2014/main" id="{5483E5C4-51AD-427A-B6E2-0C2AC4D73BC3}"/>
              </a:ext>
            </a:extLst>
          </p:cNvPr>
          <p:cNvGrpSpPr/>
          <p:nvPr/>
        </p:nvGrpSpPr>
        <p:grpSpPr>
          <a:xfrm>
            <a:off x="9784599" y="4016061"/>
            <a:ext cx="1485108" cy="2817716"/>
            <a:chOff x="10263087" y="4001237"/>
            <a:chExt cx="1485108" cy="2817716"/>
          </a:xfrm>
        </p:grpSpPr>
        <p:grpSp>
          <p:nvGrpSpPr>
            <p:cNvPr id="31" name="Graphic 3">
              <a:extLst>
                <a:ext uri="{FF2B5EF4-FFF2-40B4-BE49-F238E27FC236}">
                  <a16:creationId xmlns:a16="http://schemas.microsoft.com/office/drawing/2014/main" id="{ECC29814-DB0C-434B-8312-8C29EEB11BF7}"/>
                </a:ext>
              </a:extLst>
            </p:cNvPr>
            <p:cNvGrpSpPr/>
            <p:nvPr/>
          </p:nvGrpSpPr>
          <p:grpSpPr>
            <a:xfrm>
              <a:off x="10263087" y="4001237"/>
              <a:ext cx="1485108" cy="2285661"/>
              <a:chOff x="8434507" y="2212053"/>
              <a:chExt cx="2376521" cy="3283821"/>
            </a:xfrm>
          </p:grpSpPr>
          <p:grpSp>
            <p:nvGrpSpPr>
              <p:cNvPr id="53" name="Graphic 3">
                <a:extLst>
                  <a:ext uri="{FF2B5EF4-FFF2-40B4-BE49-F238E27FC236}">
                    <a16:creationId xmlns:a16="http://schemas.microsoft.com/office/drawing/2014/main" id="{569840E9-F71F-43CB-BDD8-B712CE7BD130}"/>
                  </a:ext>
                </a:extLst>
              </p:cNvPr>
              <p:cNvGrpSpPr/>
              <p:nvPr/>
            </p:nvGrpSpPr>
            <p:grpSpPr>
              <a:xfrm>
                <a:off x="8434507" y="2212053"/>
                <a:ext cx="2376521" cy="3283674"/>
                <a:chOff x="8434507" y="2212053"/>
                <a:chExt cx="2376521" cy="3283674"/>
              </a:xfrm>
            </p:grpSpPr>
            <p:sp>
              <p:nvSpPr>
                <p:cNvPr id="58" name="Freeform: Shape 252">
                  <a:extLst>
                    <a:ext uri="{FF2B5EF4-FFF2-40B4-BE49-F238E27FC236}">
                      <a16:creationId xmlns:a16="http://schemas.microsoft.com/office/drawing/2014/main" id="{97CC9537-DB72-467A-82AC-ACD5030BF954}"/>
                    </a:ext>
                  </a:extLst>
                </p:cNvPr>
                <p:cNvSpPr/>
                <p:nvPr/>
              </p:nvSpPr>
              <p:spPr>
                <a:xfrm>
                  <a:off x="9469241" y="2212053"/>
                  <a:ext cx="1341787" cy="3283674"/>
                </a:xfrm>
                <a:custGeom>
                  <a:avLst/>
                  <a:gdLst>
                    <a:gd name="connsiteX0" fmla="*/ 1435668 w 1467879"/>
                    <a:gd name="connsiteY0" fmla="*/ 2841012 h 4586091"/>
                    <a:gd name="connsiteX1" fmla="*/ 927398 w 1467879"/>
                    <a:gd name="connsiteY1" fmla="*/ 4263852 h 4586091"/>
                    <a:gd name="connsiteX2" fmla="*/ 315825 w 1467879"/>
                    <a:gd name="connsiteY2" fmla="*/ 4577094 h 4586091"/>
                    <a:gd name="connsiteX3" fmla="*/ 0 w 1467879"/>
                    <a:gd name="connsiteY3" fmla="*/ 4586092 h 4586091"/>
                    <a:gd name="connsiteX4" fmla="*/ 33324 w 1467879"/>
                    <a:gd name="connsiteY4" fmla="*/ 750 h 4586091"/>
                    <a:gd name="connsiteX5" fmla="*/ 274504 w 1467879"/>
                    <a:gd name="connsiteY5" fmla="*/ 167 h 4586091"/>
                    <a:gd name="connsiteX6" fmla="*/ 387055 w 1467879"/>
                    <a:gd name="connsiteY6" fmla="*/ 0 h 4586091"/>
                    <a:gd name="connsiteX7" fmla="*/ 606991 w 1467879"/>
                    <a:gd name="connsiteY7" fmla="*/ 83809 h 4586091"/>
                    <a:gd name="connsiteX8" fmla="*/ 1302957 w 1467879"/>
                    <a:gd name="connsiteY8" fmla="*/ 1109596 h 4586091"/>
                    <a:gd name="connsiteX9" fmla="*/ 1435668 w 1467879"/>
                    <a:gd name="connsiteY9" fmla="*/ 2841012 h 458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7879" h="4586091">
                      <a:moveTo>
                        <a:pt x="1435668" y="2841012"/>
                      </a:moveTo>
                      <a:cubicBezTo>
                        <a:pt x="1364688" y="3436757"/>
                        <a:pt x="1184241" y="3942111"/>
                        <a:pt x="927398" y="4263852"/>
                      </a:cubicBezTo>
                      <a:cubicBezTo>
                        <a:pt x="739787" y="4498867"/>
                        <a:pt x="552924" y="4562515"/>
                        <a:pt x="315825" y="4577094"/>
                      </a:cubicBezTo>
                      <a:cubicBezTo>
                        <a:pt x="311410" y="4577344"/>
                        <a:pt x="0" y="4586092"/>
                        <a:pt x="0" y="4586092"/>
                      </a:cubicBezTo>
                      <a:lnTo>
                        <a:pt x="33324" y="750"/>
                      </a:lnTo>
                      <a:cubicBezTo>
                        <a:pt x="33324" y="750"/>
                        <a:pt x="101970" y="583"/>
                        <a:pt x="274504" y="167"/>
                      </a:cubicBezTo>
                      <a:lnTo>
                        <a:pt x="387055" y="0"/>
                      </a:lnTo>
                      <a:cubicBezTo>
                        <a:pt x="437707" y="9331"/>
                        <a:pt x="534679" y="49069"/>
                        <a:pt x="606991" y="83809"/>
                      </a:cubicBezTo>
                      <a:cubicBezTo>
                        <a:pt x="899240" y="224518"/>
                        <a:pt x="1146419" y="588830"/>
                        <a:pt x="1302957" y="1109596"/>
                      </a:cubicBezTo>
                      <a:cubicBezTo>
                        <a:pt x="1459412" y="1630362"/>
                        <a:pt x="1506648" y="2245268"/>
                        <a:pt x="1435668" y="2841012"/>
                      </a:cubicBezTo>
                      <a:close/>
                    </a:path>
                  </a:pathLst>
                </a:custGeom>
                <a:gradFill>
                  <a:gsLst>
                    <a:gs pos="0">
                      <a:srgbClr val="A5A5A5">
                        <a:lumMod val="60000"/>
                        <a:lumOff val="40000"/>
                      </a:srgbClr>
                    </a:gs>
                    <a:gs pos="61000">
                      <a:srgbClr val="A5A5A5"/>
                    </a:gs>
                  </a:gsLst>
                  <a:lin ang="5400000" scaled="1"/>
                </a:gradFill>
                <a:ln>
                  <a:noFill/>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59" name="Freeform: Shape 253">
                  <a:extLst>
                    <a:ext uri="{FF2B5EF4-FFF2-40B4-BE49-F238E27FC236}">
                      <a16:creationId xmlns:a16="http://schemas.microsoft.com/office/drawing/2014/main" id="{6F204308-DE05-41E9-BAA5-ADEBE86E3302}"/>
                    </a:ext>
                  </a:extLst>
                </p:cNvPr>
                <p:cNvSpPr/>
                <p:nvPr/>
              </p:nvSpPr>
              <p:spPr>
                <a:xfrm rot="16262573">
                  <a:off x="7831359" y="2844290"/>
                  <a:ext cx="3209658" cy="2003361"/>
                </a:xfrm>
                <a:custGeom>
                  <a:avLst/>
                  <a:gdLst>
                    <a:gd name="connsiteX0" fmla="*/ 4482717 w 4482716"/>
                    <a:gd name="connsiteY0" fmla="*/ 1095812 h 2191624"/>
                    <a:gd name="connsiteX1" fmla="*/ 2241359 w 4482716"/>
                    <a:gd name="connsiteY1" fmla="*/ 2191625 h 2191624"/>
                    <a:gd name="connsiteX2" fmla="*/ 0 w 4482716"/>
                    <a:gd name="connsiteY2" fmla="*/ 1095812 h 2191624"/>
                    <a:gd name="connsiteX3" fmla="*/ 2241359 w 4482716"/>
                    <a:gd name="connsiteY3" fmla="*/ 0 h 2191624"/>
                    <a:gd name="connsiteX4" fmla="*/ 4482717 w 4482716"/>
                    <a:gd name="connsiteY4" fmla="*/ 1095812 h 219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16" h="2191624">
                      <a:moveTo>
                        <a:pt x="4482717" y="1095812"/>
                      </a:moveTo>
                      <a:cubicBezTo>
                        <a:pt x="4482717" y="1701013"/>
                        <a:pt x="3479227" y="2191625"/>
                        <a:pt x="2241359" y="2191625"/>
                      </a:cubicBezTo>
                      <a:cubicBezTo>
                        <a:pt x="1003490" y="2191625"/>
                        <a:pt x="0" y="1701013"/>
                        <a:pt x="0" y="1095812"/>
                      </a:cubicBezTo>
                      <a:cubicBezTo>
                        <a:pt x="0" y="490612"/>
                        <a:pt x="1003490" y="0"/>
                        <a:pt x="2241359" y="0"/>
                      </a:cubicBezTo>
                      <a:cubicBezTo>
                        <a:pt x="3479227" y="0"/>
                        <a:pt x="4482717" y="490612"/>
                        <a:pt x="4482717" y="1095812"/>
                      </a:cubicBezTo>
                      <a:close/>
                    </a:path>
                  </a:pathLst>
                </a:custGeom>
                <a:solidFill>
                  <a:sysClr val="window" lastClr="FFFFFF"/>
                </a:solidFill>
                <a:ln w="8326" cap="flat">
                  <a:noFill/>
                  <a:prstDash val="solid"/>
                  <a:miter/>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54" name="Graphic 3">
                <a:extLst>
                  <a:ext uri="{FF2B5EF4-FFF2-40B4-BE49-F238E27FC236}">
                    <a16:creationId xmlns:a16="http://schemas.microsoft.com/office/drawing/2014/main" id="{4FBD6D31-B166-441C-9AA6-3B4275032167}"/>
                  </a:ext>
                </a:extLst>
              </p:cNvPr>
              <p:cNvGrpSpPr/>
              <p:nvPr/>
            </p:nvGrpSpPr>
            <p:grpSpPr>
              <a:xfrm>
                <a:off x="8436438" y="2212694"/>
                <a:ext cx="2059532" cy="3283180"/>
                <a:chOff x="8436438" y="2212694"/>
                <a:chExt cx="2059532" cy="3283180"/>
              </a:xfrm>
              <a:solidFill>
                <a:srgbClr val="CD3333"/>
              </a:solidFill>
            </p:grpSpPr>
            <p:sp>
              <p:nvSpPr>
                <p:cNvPr id="55" name="Freeform: Shape 249">
                  <a:extLst>
                    <a:ext uri="{FF2B5EF4-FFF2-40B4-BE49-F238E27FC236}">
                      <a16:creationId xmlns:a16="http://schemas.microsoft.com/office/drawing/2014/main" id="{45B63BEF-AE69-4C9E-89A6-DBB2E92F2CE6}"/>
                    </a:ext>
                  </a:extLst>
                </p:cNvPr>
                <p:cNvSpPr/>
                <p:nvPr/>
              </p:nvSpPr>
              <p:spPr>
                <a:xfrm>
                  <a:off x="8436438" y="2212694"/>
                  <a:ext cx="2059532" cy="3283180"/>
                </a:xfrm>
                <a:custGeom>
                  <a:avLst/>
                  <a:gdLst>
                    <a:gd name="connsiteX0" fmla="*/ 880232 w 2253074"/>
                    <a:gd name="connsiteY0" fmla="*/ 4360987 h 4585402"/>
                    <a:gd name="connsiteX1" fmla="*/ 111787 w 2253074"/>
                    <a:gd name="connsiteY1" fmla="*/ 1804142 h 4585402"/>
                    <a:gd name="connsiteX2" fmla="*/ 1372840 w 2253074"/>
                    <a:gd name="connsiteY2" fmla="*/ 224348 h 4585402"/>
                    <a:gd name="connsiteX3" fmla="*/ 2141284 w 2253074"/>
                    <a:gd name="connsiteY3" fmla="*/ 2781110 h 4585402"/>
                    <a:gd name="connsiteX4" fmla="*/ 880232 w 2253074"/>
                    <a:gd name="connsiteY4" fmla="*/ 4360987 h 4585402"/>
                    <a:gd name="connsiteX5" fmla="*/ 1392167 w 2253074"/>
                    <a:gd name="connsiteY5" fmla="*/ 62229 h 4585402"/>
                    <a:gd name="connsiteX6" fmla="*/ 540580 w 2253074"/>
                    <a:gd name="connsiteY6" fmla="*/ 343064 h 4585402"/>
                    <a:gd name="connsiteX7" fmla="*/ 32227 w 2253074"/>
                    <a:gd name="connsiteY7" fmla="*/ 1765903 h 4585402"/>
                    <a:gd name="connsiteX8" fmla="*/ 164939 w 2253074"/>
                    <a:gd name="connsiteY8" fmla="*/ 3497403 h 4585402"/>
                    <a:gd name="connsiteX9" fmla="*/ 860905 w 2253074"/>
                    <a:gd name="connsiteY9" fmla="*/ 4523190 h 4585402"/>
                    <a:gd name="connsiteX10" fmla="*/ 1712492 w 2253074"/>
                    <a:gd name="connsiteY10" fmla="*/ 4242354 h 4585402"/>
                    <a:gd name="connsiteX11" fmla="*/ 2220845 w 2253074"/>
                    <a:gd name="connsiteY11" fmla="*/ 2819432 h 4585402"/>
                    <a:gd name="connsiteX12" fmla="*/ 2088216 w 2253074"/>
                    <a:gd name="connsiteY12" fmla="*/ 1088016 h 4585402"/>
                    <a:gd name="connsiteX13" fmla="*/ 1392167 w 2253074"/>
                    <a:gd name="connsiteY13" fmla="*/ 62229 h 458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3074" h="4585402">
                      <a:moveTo>
                        <a:pt x="880232" y="4360987"/>
                      </a:moveTo>
                      <a:cubicBezTo>
                        <a:pt x="320727" y="4091648"/>
                        <a:pt x="-24007" y="2944646"/>
                        <a:pt x="111787" y="1804142"/>
                      </a:cubicBezTo>
                      <a:cubicBezTo>
                        <a:pt x="247665" y="663721"/>
                        <a:pt x="813335" y="-44990"/>
                        <a:pt x="1372840" y="224348"/>
                      </a:cubicBezTo>
                      <a:cubicBezTo>
                        <a:pt x="1932345" y="493687"/>
                        <a:pt x="2277079" y="1640606"/>
                        <a:pt x="2141284" y="2781110"/>
                      </a:cubicBezTo>
                      <a:cubicBezTo>
                        <a:pt x="2005491" y="3921530"/>
                        <a:pt x="1439737" y="4630326"/>
                        <a:pt x="880232" y="4360987"/>
                      </a:cubicBezTo>
                      <a:moveTo>
                        <a:pt x="1392167" y="62229"/>
                      </a:moveTo>
                      <a:cubicBezTo>
                        <a:pt x="1099835" y="-78481"/>
                        <a:pt x="797423" y="21240"/>
                        <a:pt x="540580" y="343064"/>
                      </a:cubicBezTo>
                      <a:cubicBezTo>
                        <a:pt x="283738" y="664804"/>
                        <a:pt x="103207" y="1170158"/>
                        <a:pt x="32227" y="1765903"/>
                      </a:cubicBezTo>
                      <a:cubicBezTo>
                        <a:pt x="-38753" y="2361731"/>
                        <a:pt x="8401" y="2976636"/>
                        <a:pt x="164939" y="3497403"/>
                      </a:cubicBezTo>
                      <a:cubicBezTo>
                        <a:pt x="321477" y="4018169"/>
                        <a:pt x="568656" y="4382481"/>
                        <a:pt x="860905" y="4523190"/>
                      </a:cubicBezTo>
                      <a:cubicBezTo>
                        <a:pt x="1153236" y="4663899"/>
                        <a:pt x="1455649" y="4564095"/>
                        <a:pt x="1712492" y="4242354"/>
                      </a:cubicBezTo>
                      <a:cubicBezTo>
                        <a:pt x="1969334" y="3920614"/>
                        <a:pt x="2149865" y="3415260"/>
                        <a:pt x="2220845" y="2819432"/>
                      </a:cubicBezTo>
                      <a:cubicBezTo>
                        <a:pt x="2291824" y="2223687"/>
                        <a:pt x="2244671" y="1608782"/>
                        <a:pt x="2088216" y="1088016"/>
                      </a:cubicBezTo>
                      <a:cubicBezTo>
                        <a:pt x="1931595" y="567166"/>
                        <a:pt x="1684500" y="202938"/>
                        <a:pt x="1392167" y="62229"/>
                      </a:cubicBezTo>
                    </a:path>
                  </a:pathLst>
                </a:custGeom>
                <a:solidFill>
                  <a:srgbClr val="CD3333"/>
                </a:solidFill>
                <a:ln w="8326" cap="flat">
                  <a:noFill/>
                  <a:prstDash val="solid"/>
                  <a:miter/>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6" name="Freeform: Shape 250">
                  <a:extLst>
                    <a:ext uri="{FF2B5EF4-FFF2-40B4-BE49-F238E27FC236}">
                      <a16:creationId xmlns:a16="http://schemas.microsoft.com/office/drawing/2014/main" id="{0DF98542-9907-4458-844C-852CDD68F9B2}"/>
                    </a:ext>
                  </a:extLst>
                </p:cNvPr>
                <p:cNvSpPr/>
                <p:nvPr/>
              </p:nvSpPr>
              <p:spPr>
                <a:xfrm>
                  <a:off x="8663489" y="2682580"/>
                  <a:ext cx="1513623" cy="2412992"/>
                </a:xfrm>
                <a:custGeom>
                  <a:avLst/>
                  <a:gdLst>
                    <a:gd name="connsiteX0" fmla="*/ 651956 w 1655862"/>
                    <a:gd name="connsiteY0" fmla="*/ 3162563 h 3370067"/>
                    <a:gd name="connsiteX1" fmla="*/ 103032 w 1655862"/>
                    <a:gd name="connsiteY1" fmla="*/ 1336008 h 3370067"/>
                    <a:gd name="connsiteX2" fmla="*/ 1003938 w 1655862"/>
                    <a:gd name="connsiteY2" fmla="*/ 207417 h 3370067"/>
                    <a:gd name="connsiteX3" fmla="*/ 1552863 w 1655862"/>
                    <a:gd name="connsiteY3" fmla="*/ 2033972 h 3370067"/>
                    <a:gd name="connsiteX4" fmla="*/ 651956 w 1655862"/>
                    <a:gd name="connsiteY4" fmla="*/ 3162563 h 3370067"/>
                    <a:gd name="connsiteX5" fmla="*/ 1023182 w 1655862"/>
                    <a:gd name="connsiteY5" fmla="*/ 45297 h 3370067"/>
                    <a:gd name="connsiteX6" fmla="*/ 23471 w 1655862"/>
                    <a:gd name="connsiteY6" fmla="*/ 1297769 h 3370067"/>
                    <a:gd name="connsiteX7" fmla="*/ 632712 w 1655862"/>
                    <a:gd name="connsiteY7" fmla="*/ 3324766 h 3370067"/>
                    <a:gd name="connsiteX8" fmla="*/ 1632423 w 1655862"/>
                    <a:gd name="connsiteY8" fmla="*/ 2072295 h 3370067"/>
                    <a:gd name="connsiteX9" fmla="*/ 1023182 w 1655862"/>
                    <a:gd name="connsiteY9" fmla="*/ 45297 h 337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5862" h="3370067">
                      <a:moveTo>
                        <a:pt x="651956" y="3162563"/>
                      </a:moveTo>
                      <a:cubicBezTo>
                        <a:pt x="252238" y="2970119"/>
                        <a:pt x="5976" y="2150855"/>
                        <a:pt x="103032" y="1336008"/>
                      </a:cubicBezTo>
                      <a:cubicBezTo>
                        <a:pt x="200087" y="521326"/>
                        <a:pt x="604220" y="14973"/>
                        <a:pt x="1003938" y="207417"/>
                      </a:cubicBezTo>
                      <a:cubicBezTo>
                        <a:pt x="1403656" y="399861"/>
                        <a:pt x="1649917" y="1219208"/>
                        <a:pt x="1552863" y="2033972"/>
                      </a:cubicBezTo>
                      <a:cubicBezTo>
                        <a:pt x="1455807" y="2848737"/>
                        <a:pt x="1051674" y="3355008"/>
                        <a:pt x="651956" y="3162563"/>
                      </a:cubicBezTo>
                      <a:moveTo>
                        <a:pt x="1023182" y="45297"/>
                      </a:moveTo>
                      <a:cubicBezTo>
                        <a:pt x="579560" y="-168225"/>
                        <a:pt x="131107" y="393696"/>
                        <a:pt x="23471" y="1297769"/>
                      </a:cubicBezTo>
                      <a:cubicBezTo>
                        <a:pt x="-84248" y="2201924"/>
                        <a:pt x="189090" y="3111161"/>
                        <a:pt x="632712" y="3324766"/>
                      </a:cubicBezTo>
                      <a:cubicBezTo>
                        <a:pt x="1076250" y="3538288"/>
                        <a:pt x="1524787" y="2976450"/>
                        <a:pt x="1632423" y="2072295"/>
                      </a:cubicBezTo>
                      <a:cubicBezTo>
                        <a:pt x="1740059" y="1168139"/>
                        <a:pt x="1466720" y="258819"/>
                        <a:pt x="1023182" y="45297"/>
                      </a:cubicBezTo>
                    </a:path>
                  </a:pathLst>
                </a:custGeom>
                <a:solidFill>
                  <a:srgbClr val="CD3333"/>
                </a:solidFill>
                <a:ln w="83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7" name="Freeform: Shape 251">
                  <a:extLst>
                    <a:ext uri="{FF2B5EF4-FFF2-40B4-BE49-F238E27FC236}">
                      <a16:creationId xmlns:a16="http://schemas.microsoft.com/office/drawing/2014/main" id="{581A07DB-94DE-4C75-AF8C-950A51462D34}"/>
                    </a:ext>
                  </a:extLst>
                </p:cNvPr>
                <p:cNvSpPr/>
                <p:nvPr/>
              </p:nvSpPr>
              <p:spPr>
                <a:xfrm>
                  <a:off x="9029721" y="3261535"/>
                  <a:ext cx="705128" cy="1124151"/>
                </a:xfrm>
                <a:custGeom>
                  <a:avLst/>
                  <a:gdLst>
                    <a:gd name="connsiteX0" fmla="*/ 476670 w 771391"/>
                    <a:gd name="connsiteY0" fmla="*/ 21196 h 1570028"/>
                    <a:gd name="connsiteX1" fmla="*/ 10971 w 771391"/>
                    <a:gd name="connsiteY1" fmla="*/ 604610 h 1570028"/>
                    <a:gd name="connsiteX2" fmla="*/ 294722 w 771391"/>
                    <a:gd name="connsiteY2" fmla="*/ 1548838 h 1570028"/>
                    <a:gd name="connsiteX3" fmla="*/ 760421 w 771391"/>
                    <a:gd name="connsiteY3" fmla="*/ 965340 h 1570028"/>
                    <a:gd name="connsiteX4" fmla="*/ 476670 w 771391"/>
                    <a:gd name="connsiteY4" fmla="*/ 21196 h 1570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391" h="1570028">
                      <a:moveTo>
                        <a:pt x="476670" y="21196"/>
                      </a:moveTo>
                      <a:cubicBezTo>
                        <a:pt x="269729" y="-78442"/>
                        <a:pt x="61206" y="182732"/>
                        <a:pt x="10971" y="604610"/>
                      </a:cubicBezTo>
                      <a:cubicBezTo>
                        <a:pt x="-39265" y="1026489"/>
                        <a:pt x="87782" y="1449200"/>
                        <a:pt x="294722" y="1548838"/>
                      </a:cubicBezTo>
                      <a:cubicBezTo>
                        <a:pt x="501662" y="1648476"/>
                        <a:pt x="710185" y="1387218"/>
                        <a:pt x="760421" y="965340"/>
                      </a:cubicBezTo>
                      <a:cubicBezTo>
                        <a:pt x="810656" y="543545"/>
                        <a:pt x="683610" y="120834"/>
                        <a:pt x="476670" y="21196"/>
                      </a:cubicBezTo>
                    </a:path>
                  </a:pathLst>
                </a:custGeom>
                <a:solidFill>
                  <a:srgbClr val="CD3333"/>
                </a:solidFill>
                <a:ln w="83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sp>
          <p:nvSpPr>
            <p:cNvPr id="32" name="Freeform: Shape 226">
              <a:extLst>
                <a:ext uri="{FF2B5EF4-FFF2-40B4-BE49-F238E27FC236}">
                  <a16:creationId xmlns:a16="http://schemas.microsoft.com/office/drawing/2014/main" id="{83530A64-15F7-4D2A-A479-8DB8FDC22091}"/>
                </a:ext>
              </a:extLst>
            </p:cNvPr>
            <p:cNvSpPr/>
            <p:nvPr/>
          </p:nvSpPr>
          <p:spPr>
            <a:xfrm>
              <a:off x="10581956" y="4699595"/>
              <a:ext cx="2290" cy="6552"/>
            </a:xfrm>
            <a:custGeom>
              <a:avLst/>
              <a:gdLst>
                <a:gd name="connsiteX0" fmla="*/ 3666 w 3665"/>
                <a:gd name="connsiteY0" fmla="*/ 4749 h 9413"/>
                <a:gd name="connsiteX1" fmla="*/ 0 w 3665"/>
                <a:gd name="connsiteY1" fmla="*/ 9414 h 9413"/>
                <a:gd name="connsiteX2" fmla="*/ 0 w 3665"/>
                <a:gd name="connsiteY2" fmla="*/ 0 h 9413"/>
              </a:gdLst>
              <a:ahLst/>
              <a:cxnLst>
                <a:cxn ang="0">
                  <a:pos x="connsiteX0" y="connsiteY0"/>
                </a:cxn>
                <a:cxn ang="0">
                  <a:pos x="connsiteX1" y="connsiteY1"/>
                </a:cxn>
                <a:cxn ang="0">
                  <a:pos x="connsiteX2" y="connsiteY2"/>
                </a:cxn>
              </a:cxnLst>
              <a:rect l="l" t="t" r="r" b="b"/>
              <a:pathLst>
                <a:path w="3665" h="9413">
                  <a:moveTo>
                    <a:pt x="3666" y="4749"/>
                  </a:moveTo>
                  <a:lnTo>
                    <a:pt x="0" y="9414"/>
                  </a:lnTo>
                  <a:lnTo>
                    <a:pt x="0" y="0"/>
                  </a:lnTo>
                  <a:close/>
                </a:path>
              </a:pathLst>
            </a:custGeom>
            <a:solidFill>
              <a:srgbClr val="919191"/>
            </a:solidFill>
            <a:ln w="83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7" name="Oval 221">
              <a:extLst>
                <a:ext uri="{FF2B5EF4-FFF2-40B4-BE49-F238E27FC236}">
                  <a16:creationId xmlns:a16="http://schemas.microsoft.com/office/drawing/2014/main" id="{17EE10FC-C3B3-4A6D-A0F9-05C4B16AF25F}"/>
                </a:ext>
              </a:extLst>
            </p:cNvPr>
            <p:cNvSpPr/>
            <p:nvPr/>
          </p:nvSpPr>
          <p:spPr>
            <a:xfrm rot="16200000">
              <a:off x="10771207" y="5968533"/>
              <a:ext cx="407482" cy="1293358"/>
            </a:xfrm>
            <a:prstGeom prst="ellipse">
              <a:avLst/>
            </a:prstGeom>
            <a:solidFill>
              <a:sysClr val="windowText" lastClr="000000">
                <a:alpha val="20000"/>
              </a:sysClr>
            </a:solidFill>
            <a:ln>
              <a:noFill/>
            </a:ln>
            <a:effectLst>
              <a:softEdge rad="127000"/>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60" name="Freeform: Shape 243">
            <a:extLst>
              <a:ext uri="{FF2B5EF4-FFF2-40B4-BE49-F238E27FC236}">
                <a16:creationId xmlns:a16="http://schemas.microsoft.com/office/drawing/2014/main" id="{3F8A1FCD-BE04-4A56-843B-3D6C20100C06}"/>
              </a:ext>
            </a:extLst>
          </p:cNvPr>
          <p:cNvSpPr/>
          <p:nvPr/>
        </p:nvSpPr>
        <p:spPr>
          <a:xfrm>
            <a:off x="549738" y="4902440"/>
            <a:ext cx="1422584" cy="420690"/>
          </a:xfrm>
          <a:custGeom>
            <a:avLst/>
            <a:gdLst>
              <a:gd name="connsiteX0" fmla="*/ 1818308 w 1818307"/>
              <a:gd name="connsiteY0" fmla="*/ 0 h 604408"/>
              <a:gd name="connsiteX1" fmla="*/ 1818308 w 1818307"/>
              <a:gd name="connsiteY1" fmla="*/ 604409 h 604408"/>
              <a:gd name="connsiteX2" fmla="*/ 0 w 1818307"/>
              <a:gd name="connsiteY2" fmla="*/ 604409 h 604408"/>
              <a:gd name="connsiteX3" fmla="*/ 453452 w 1818307"/>
              <a:gd name="connsiteY3" fmla="*/ 297831 h 604408"/>
              <a:gd name="connsiteX4" fmla="*/ 0 w 1818307"/>
              <a:gd name="connsiteY4" fmla="*/ 0 h 60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307" h="604408">
                <a:moveTo>
                  <a:pt x="1818308" y="0"/>
                </a:moveTo>
                <a:lnTo>
                  <a:pt x="1818308" y="604409"/>
                </a:lnTo>
                <a:lnTo>
                  <a:pt x="0" y="604409"/>
                </a:lnTo>
                <a:lnTo>
                  <a:pt x="453452" y="297831"/>
                </a:lnTo>
                <a:lnTo>
                  <a:pt x="0" y="0"/>
                </a:lnTo>
                <a:close/>
              </a:path>
            </a:pathLst>
          </a:custGeom>
          <a:solidFill>
            <a:srgbClr val="4ABDEC"/>
          </a:solidFill>
          <a:ln>
            <a:solidFill>
              <a:sysClr val="window" lastClr="FFFFFF"/>
            </a:solidFill>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61" name="Freeform: Shape 244">
            <a:extLst>
              <a:ext uri="{FF2B5EF4-FFF2-40B4-BE49-F238E27FC236}">
                <a16:creationId xmlns:a16="http://schemas.microsoft.com/office/drawing/2014/main" id="{18B9F340-CE56-4E45-AA05-DEE64F51FADF}"/>
              </a:ext>
            </a:extLst>
          </p:cNvPr>
          <p:cNvSpPr/>
          <p:nvPr/>
        </p:nvSpPr>
        <p:spPr>
          <a:xfrm>
            <a:off x="7565205" y="4788903"/>
            <a:ext cx="1970090" cy="647765"/>
          </a:xfrm>
          <a:custGeom>
            <a:avLst/>
            <a:gdLst>
              <a:gd name="connsiteX0" fmla="*/ 1822390 w 1822389"/>
              <a:gd name="connsiteY0" fmla="*/ 460950 h 930647"/>
              <a:gd name="connsiteX1" fmla="*/ 1822390 w 1822389"/>
              <a:gd name="connsiteY1" fmla="*/ 471197 h 930647"/>
              <a:gd name="connsiteX2" fmla="*/ 1463577 w 1822389"/>
              <a:gd name="connsiteY2" fmla="*/ 930648 h 930647"/>
              <a:gd name="connsiteX3" fmla="*/ 1463577 w 1822389"/>
              <a:gd name="connsiteY3" fmla="*/ 768361 h 930647"/>
              <a:gd name="connsiteX4" fmla="*/ 0 w 1822389"/>
              <a:gd name="connsiteY4" fmla="*/ 768361 h 930647"/>
              <a:gd name="connsiteX5" fmla="*/ 0 w 1822389"/>
              <a:gd name="connsiteY5" fmla="*/ 163953 h 930647"/>
              <a:gd name="connsiteX6" fmla="*/ 1463577 w 1822389"/>
              <a:gd name="connsiteY6" fmla="*/ 163953 h 930647"/>
              <a:gd name="connsiteX7" fmla="*/ 1463577 w 1822389"/>
              <a:gd name="connsiteY7" fmla="*/ 0 h 93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2389" h="930647">
                <a:moveTo>
                  <a:pt x="1822390" y="460950"/>
                </a:moveTo>
                <a:lnTo>
                  <a:pt x="1822390" y="471197"/>
                </a:lnTo>
                <a:lnTo>
                  <a:pt x="1463577" y="930648"/>
                </a:lnTo>
                <a:lnTo>
                  <a:pt x="1463577" y="768361"/>
                </a:lnTo>
                <a:lnTo>
                  <a:pt x="0" y="768361"/>
                </a:lnTo>
                <a:lnTo>
                  <a:pt x="0" y="163953"/>
                </a:lnTo>
                <a:lnTo>
                  <a:pt x="1463577" y="163953"/>
                </a:lnTo>
                <a:lnTo>
                  <a:pt x="1463577" y="0"/>
                </a:lnTo>
                <a:close/>
              </a:path>
            </a:pathLst>
          </a:custGeom>
          <a:solidFill>
            <a:srgbClr val="FE6D4B"/>
          </a:solidFill>
          <a:ln>
            <a:solidFill>
              <a:sysClr val="window" lastClr="FFFFFF"/>
            </a:solidFill>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62" name="Freeform: Shape 245">
            <a:extLst>
              <a:ext uri="{FF2B5EF4-FFF2-40B4-BE49-F238E27FC236}">
                <a16:creationId xmlns:a16="http://schemas.microsoft.com/office/drawing/2014/main" id="{390EEDE5-DCCC-465D-83E6-4D1EE344BA09}"/>
              </a:ext>
            </a:extLst>
          </p:cNvPr>
          <p:cNvSpPr/>
          <p:nvPr/>
        </p:nvSpPr>
        <p:spPr>
          <a:xfrm>
            <a:off x="4282818" y="4902440"/>
            <a:ext cx="3259175" cy="420690"/>
          </a:xfrm>
          <a:custGeom>
            <a:avLst/>
            <a:gdLst>
              <a:gd name="connsiteX0" fmla="*/ 0 w 1822389"/>
              <a:gd name="connsiteY0" fmla="*/ 0 h 604408"/>
              <a:gd name="connsiteX1" fmla="*/ 1822390 w 1822389"/>
              <a:gd name="connsiteY1" fmla="*/ 0 h 604408"/>
              <a:gd name="connsiteX2" fmla="*/ 1822390 w 1822389"/>
              <a:gd name="connsiteY2" fmla="*/ 604409 h 604408"/>
              <a:gd name="connsiteX3" fmla="*/ 0 w 1822389"/>
              <a:gd name="connsiteY3" fmla="*/ 604409 h 604408"/>
            </a:gdLst>
            <a:ahLst/>
            <a:cxnLst>
              <a:cxn ang="0">
                <a:pos x="connsiteX0" y="connsiteY0"/>
              </a:cxn>
              <a:cxn ang="0">
                <a:pos x="connsiteX1" y="connsiteY1"/>
              </a:cxn>
              <a:cxn ang="0">
                <a:pos x="connsiteX2" y="connsiteY2"/>
              </a:cxn>
              <a:cxn ang="0">
                <a:pos x="connsiteX3" y="connsiteY3"/>
              </a:cxn>
            </a:cxnLst>
            <a:rect l="l" t="t" r="r" b="b"/>
            <a:pathLst>
              <a:path w="1822389" h="604408">
                <a:moveTo>
                  <a:pt x="0" y="0"/>
                </a:moveTo>
                <a:lnTo>
                  <a:pt x="1822390" y="0"/>
                </a:lnTo>
                <a:lnTo>
                  <a:pt x="1822390" y="604409"/>
                </a:lnTo>
                <a:lnTo>
                  <a:pt x="0" y="604409"/>
                </a:lnTo>
                <a:close/>
              </a:path>
            </a:pathLst>
          </a:custGeom>
          <a:solidFill>
            <a:srgbClr val="EEBA4A"/>
          </a:solidFill>
          <a:ln>
            <a:solidFill>
              <a:sysClr val="window" lastClr="FFFFFF"/>
            </a:solidFill>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63" name="Freeform: Shape 246">
            <a:extLst>
              <a:ext uri="{FF2B5EF4-FFF2-40B4-BE49-F238E27FC236}">
                <a16:creationId xmlns:a16="http://schemas.microsoft.com/office/drawing/2014/main" id="{212664F1-A454-4C13-A503-8F9DD794E718}"/>
              </a:ext>
            </a:extLst>
          </p:cNvPr>
          <p:cNvSpPr/>
          <p:nvPr/>
        </p:nvSpPr>
        <p:spPr>
          <a:xfrm>
            <a:off x="1995535" y="4902440"/>
            <a:ext cx="2264070" cy="420690"/>
          </a:xfrm>
          <a:custGeom>
            <a:avLst/>
            <a:gdLst>
              <a:gd name="connsiteX0" fmla="*/ 0 w 1822389"/>
              <a:gd name="connsiteY0" fmla="*/ 0 h 604408"/>
              <a:gd name="connsiteX1" fmla="*/ 1822390 w 1822389"/>
              <a:gd name="connsiteY1" fmla="*/ 0 h 604408"/>
              <a:gd name="connsiteX2" fmla="*/ 1822390 w 1822389"/>
              <a:gd name="connsiteY2" fmla="*/ 604409 h 604408"/>
              <a:gd name="connsiteX3" fmla="*/ 0 w 1822389"/>
              <a:gd name="connsiteY3" fmla="*/ 604409 h 604408"/>
            </a:gdLst>
            <a:ahLst/>
            <a:cxnLst>
              <a:cxn ang="0">
                <a:pos x="connsiteX0" y="connsiteY0"/>
              </a:cxn>
              <a:cxn ang="0">
                <a:pos x="connsiteX1" y="connsiteY1"/>
              </a:cxn>
              <a:cxn ang="0">
                <a:pos x="connsiteX2" y="connsiteY2"/>
              </a:cxn>
              <a:cxn ang="0">
                <a:pos x="connsiteX3" y="connsiteY3"/>
              </a:cxn>
            </a:cxnLst>
            <a:rect l="l" t="t" r="r" b="b"/>
            <a:pathLst>
              <a:path w="1822389" h="604408">
                <a:moveTo>
                  <a:pt x="0" y="0"/>
                </a:moveTo>
                <a:lnTo>
                  <a:pt x="1822390" y="0"/>
                </a:lnTo>
                <a:lnTo>
                  <a:pt x="1822390" y="604409"/>
                </a:lnTo>
                <a:lnTo>
                  <a:pt x="0" y="604409"/>
                </a:lnTo>
                <a:close/>
              </a:path>
            </a:pathLst>
          </a:custGeom>
          <a:solidFill>
            <a:srgbClr val="90C149"/>
          </a:solidFill>
          <a:ln>
            <a:solidFill>
              <a:sysClr val="window" lastClr="FFFFFF"/>
            </a:solidFill>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64" name="Freeform: Shape 202">
            <a:extLst>
              <a:ext uri="{FF2B5EF4-FFF2-40B4-BE49-F238E27FC236}">
                <a16:creationId xmlns:a16="http://schemas.microsoft.com/office/drawing/2014/main" id="{1BB1B4FC-A736-4E94-AF65-43D6712FBFE9}"/>
              </a:ext>
            </a:extLst>
          </p:cNvPr>
          <p:cNvSpPr/>
          <p:nvPr/>
        </p:nvSpPr>
        <p:spPr>
          <a:xfrm rot="10800000">
            <a:off x="8335631" y="5646739"/>
            <a:ext cx="143079" cy="127291"/>
          </a:xfrm>
          <a:custGeom>
            <a:avLst/>
            <a:gdLst>
              <a:gd name="connsiteX0" fmla="*/ 238729 w 238729"/>
              <a:gd name="connsiteY0" fmla="*/ 119365 h 238729"/>
              <a:gd name="connsiteX1" fmla="*/ 119365 w 238729"/>
              <a:gd name="connsiteY1" fmla="*/ 238730 h 238729"/>
              <a:gd name="connsiteX2" fmla="*/ 0 w 238729"/>
              <a:gd name="connsiteY2" fmla="*/ 119365 h 238729"/>
              <a:gd name="connsiteX3" fmla="*/ 119365 w 238729"/>
              <a:gd name="connsiteY3" fmla="*/ 0 h 238729"/>
              <a:gd name="connsiteX4" fmla="*/ 238729 w 238729"/>
              <a:gd name="connsiteY4" fmla="*/ 119365 h 23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29" h="238729">
                <a:moveTo>
                  <a:pt x="238729" y="119365"/>
                </a:moveTo>
                <a:cubicBezTo>
                  <a:pt x="238729" y="185288"/>
                  <a:pt x="185288" y="238730"/>
                  <a:pt x="119365" y="238730"/>
                </a:cubicBezTo>
                <a:cubicBezTo>
                  <a:pt x="53441" y="238730"/>
                  <a:pt x="0" y="185288"/>
                  <a:pt x="0" y="119365"/>
                </a:cubicBezTo>
                <a:cubicBezTo>
                  <a:pt x="0" y="53442"/>
                  <a:pt x="53441" y="0"/>
                  <a:pt x="119365" y="0"/>
                </a:cubicBezTo>
                <a:cubicBezTo>
                  <a:pt x="185288" y="0"/>
                  <a:pt x="238729" y="53441"/>
                  <a:pt x="238729" y="119365"/>
                </a:cubicBezTo>
                <a:close/>
              </a:path>
            </a:pathLst>
          </a:custGeom>
          <a:solidFill>
            <a:srgbClr val="FE6D4B"/>
          </a:solidFill>
          <a:ln>
            <a:noFill/>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cxnSp>
        <p:nvCxnSpPr>
          <p:cNvPr id="65" name="Straight Connector 205">
            <a:extLst>
              <a:ext uri="{FF2B5EF4-FFF2-40B4-BE49-F238E27FC236}">
                <a16:creationId xmlns:a16="http://schemas.microsoft.com/office/drawing/2014/main" id="{B23CC8D6-CDFD-42BB-A4F1-0AD12C579523}"/>
              </a:ext>
            </a:extLst>
          </p:cNvPr>
          <p:cNvCxnSpPr>
            <a:cxnSpLocks/>
            <a:stCxn id="64" idx="1"/>
          </p:cNvCxnSpPr>
          <p:nvPr/>
        </p:nvCxnSpPr>
        <p:spPr>
          <a:xfrm flipH="1" flipV="1">
            <a:off x="8404884" y="5304847"/>
            <a:ext cx="2286" cy="341892"/>
          </a:xfrm>
          <a:prstGeom prst="line">
            <a:avLst/>
          </a:prstGeom>
          <a:noFill/>
          <a:ln w="19050" cap="flat" cmpd="sng" algn="ctr">
            <a:solidFill>
              <a:srgbClr val="FE6D4B"/>
            </a:solidFill>
            <a:prstDash val="solid"/>
            <a:miter lim="800000"/>
          </a:ln>
          <a:effectLst/>
        </p:spPr>
      </p:cxnSp>
      <p:sp>
        <p:nvSpPr>
          <p:cNvPr id="66" name="Freeform: Shape 211">
            <a:extLst>
              <a:ext uri="{FF2B5EF4-FFF2-40B4-BE49-F238E27FC236}">
                <a16:creationId xmlns:a16="http://schemas.microsoft.com/office/drawing/2014/main" id="{330EAF25-8818-4D22-9E7D-C86B6E325ECE}"/>
              </a:ext>
            </a:extLst>
          </p:cNvPr>
          <p:cNvSpPr/>
          <p:nvPr/>
        </p:nvSpPr>
        <p:spPr>
          <a:xfrm>
            <a:off x="5964300" y="4477747"/>
            <a:ext cx="143079" cy="127291"/>
          </a:xfrm>
          <a:custGeom>
            <a:avLst/>
            <a:gdLst>
              <a:gd name="connsiteX0" fmla="*/ 238729 w 238729"/>
              <a:gd name="connsiteY0" fmla="*/ 119365 h 238729"/>
              <a:gd name="connsiteX1" fmla="*/ 119365 w 238729"/>
              <a:gd name="connsiteY1" fmla="*/ 238730 h 238729"/>
              <a:gd name="connsiteX2" fmla="*/ 0 w 238729"/>
              <a:gd name="connsiteY2" fmla="*/ 119365 h 238729"/>
              <a:gd name="connsiteX3" fmla="*/ 119365 w 238729"/>
              <a:gd name="connsiteY3" fmla="*/ 0 h 238729"/>
              <a:gd name="connsiteX4" fmla="*/ 238729 w 238729"/>
              <a:gd name="connsiteY4" fmla="*/ 119365 h 23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29" h="238729">
                <a:moveTo>
                  <a:pt x="238729" y="119365"/>
                </a:moveTo>
                <a:cubicBezTo>
                  <a:pt x="238729" y="185288"/>
                  <a:pt x="185288" y="238730"/>
                  <a:pt x="119365" y="238730"/>
                </a:cubicBezTo>
                <a:cubicBezTo>
                  <a:pt x="53441" y="238730"/>
                  <a:pt x="0" y="185288"/>
                  <a:pt x="0" y="119365"/>
                </a:cubicBezTo>
                <a:cubicBezTo>
                  <a:pt x="0" y="53442"/>
                  <a:pt x="53441" y="0"/>
                  <a:pt x="119365" y="0"/>
                </a:cubicBezTo>
                <a:cubicBezTo>
                  <a:pt x="185288" y="0"/>
                  <a:pt x="238729" y="53441"/>
                  <a:pt x="238729" y="119365"/>
                </a:cubicBezTo>
                <a:close/>
              </a:path>
            </a:pathLst>
          </a:custGeom>
          <a:solidFill>
            <a:srgbClr val="EEBA4A"/>
          </a:solidFill>
          <a:ln>
            <a:noFill/>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67" name="Straight Connector 212">
            <a:extLst>
              <a:ext uri="{FF2B5EF4-FFF2-40B4-BE49-F238E27FC236}">
                <a16:creationId xmlns:a16="http://schemas.microsoft.com/office/drawing/2014/main" id="{57324C4F-90D5-49ED-B15C-88245484A2F8}"/>
              </a:ext>
            </a:extLst>
          </p:cNvPr>
          <p:cNvCxnSpPr>
            <a:cxnSpLocks/>
            <a:stCxn id="66" idx="1"/>
          </p:cNvCxnSpPr>
          <p:nvPr/>
        </p:nvCxnSpPr>
        <p:spPr>
          <a:xfrm>
            <a:off x="6035840" y="4605039"/>
            <a:ext cx="1778" cy="311905"/>
          </a:xfrm>
          <a:prstGeom prst="line">
            <a:avLst/>
          </a:prstGeom>
          <a:noFill/>
          <a:ln w="19050" cap="flat" cmpd="sng" algn="ctr">
            <a:solidFill>
              <a:srgbClr val="EEBA4A"/>
            </a:solidFill>
            <a:prstDash val="solid"/>
            <a:miter lim="800000"/>
          </a:ln>
          <a:effectLst/>
        </p:spPr>
      </p:cxnSp>
      <p:sp>
        <p:nvSpPr>
          <p:cNvPr id="68" name="Freeform: Shape 202">
            <a:extLst>
              <a:ext uri="{FF2B5EF4-FFF2-40B4-BE49-F238E27FC236}">
                <a16:creationId xmlns:a16="http://schemas.microsoft.com/office/drawing/2014/main" id="{2F0D4D7F-00EA-4861-BBBD-C3FAC8CA06F9}"/>
              </a:ext>
            </a:extLst>
          </p:cNvPr>
          <p:cNvSpPr/>
          <p:nvPr/>
        </p:nvSpPr>
        <p:spPr>
          <a:xfrm rot="10800000">
            <a:off x="3034826" y="5646740"/>
            <a:ext cx="143079" cy="127291"/>
          </a:xfrm>
          <a:custGeom>
            <a:avLst/>
            <a:gdLst>
              <a:gd name="connsiteX0" fmla="*/ 238729 w 238729"/>
              <a:gd name="connsiteY0" fmla="*/ 119365 h 238729"/>
              <a:gd name="connsiteX1" fmla="*/ 119365 w 238729"/>
              <a:gd name="connsiteY1" fmla="*/ 238730 h 238729"/>
              <a:gd name="connsiteX2" fmla="*/ 0 w 238729"/>
              <a:gd name="connsiteY2" fmla="*/ 119365 h 238729"/>
              <a:gd name="connsiteX3" fmla="*/ 119365 w 238729"/>
              <a:gd name="connsiteY3" fmla="*/ 0 h 238729"/>
              <a:gd name="connsiteX4" fmla="*/ 238729 w 238729"/>
              <a:gd name="connsiteY4" fmla="*/ 119365 h 23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29" h="238729">
                <a:moveTo>
                  <a:pt x="238729" y="119365"/>
                </a:moveTo>
                <a:cubicBezTo>
                  <a:pt x="238729" y="185288"/>
                  <a:pt x="185288" y="238730"/>
                  <a:pt x="119365" y="238730"/>
                </a:cubicBezTo>
                <a:cubicBezTo>
                  <a:pt x="53441" y="238730"/>
                  <a:pt x="0" y="185288"/>
                  <a:pt x="0" y="119365"/>
                </a:cubicBezTo>
                <a:cubicBezTo>
                  <a:pt x="0" y="53442"/>
                  <a:pt x="53441" y="0"/>
                  <a:pt x="119365" y="0"/>
                </a:cubicBezTo>
                <a:cubicBezTo>
                  <a:pt x="185288" y="0"/>
                  <a:pt x="238729" y="53441"/>
                  <a:pt x="238729" y="119365"/>
                </a:cubicBezTo>
                <a:close/>
              </a:path>
            </a:pathLst>
          </a:custGeom>
          <a:solidFill>
            <a:srgbClr val="90C149"/>
          </a:solidFill>
          <a:ln>
            <a:solidFill>
              <a:srgbClr val="90C149"/>
            </a:solidFill>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cxnSp>
        <p:nvCxnSpPr>
          <p:cNvPr id="69" name="Straight Connector 205">
            <a:extLst>
              <a:ext uri="{FF2B5EF4-FFF2-40B4-BE49-F238E27FC236}">
                <a16:creationId xmlns:a16="http://schemas.microsoft.com/office/drawing/2014/main" id="{056211F0-8251-44C0-8C89-76A47C90CB91}"/>
              </a:ext>
            </a:extLst>
          </p:cNvPr>
          <p:cNvCxnSpPr>
            <a:cxnSpLocks/>
            <a:stCxn id="68" idx="1"/>
          </p:cNvCxnSpPr>
          <p:nvPr/>
        </p:nvCxnSpPr>
        <p:spPr>
          <a:xfrm flipH="1" flipV="1">
            <a:off x="3104079" y="5304848"/>
            <a:ext cx="2286" cy="341892"/>
          </a:xfrm>
          <a:prstGeom prst="line">
            <a:avLst/>
          </a:prstGeom>
          <a:noFill/>
          <a:ln w="19050" cap="flat" cmpd="sng" algn="ctr">
            <a:solidFill>
              <a:srgbClr val="90C149"/>
            </a:solidFill>
            <a:prstDash val="solid"/>
            <a:miter lim="800000"/>
          </a:ln>
          <a:effectLst/>
        </p:spPr>
      </p:cxnSp>
      <p:sp>
        <p:nvSpPr>
          <p:cNvPr id="70" name="Freeform: Shape 211">
            <a:extLst>
              <a:ext uri="{FF2B5EF4-FFF2-40B4-BE49-F238E27FC236}">
                <a16:creationId xmlns:a16="http://schemas.microsoft.com/office/drawing/2014/main" id="{5790E45D-2587-43A3-8482-C5682C499D8F}"/>
              </a:ext>
            </a:extLst>
          </p:cNvPr>
          <p:cNvSpPr/>
          <p:nvPr/>
        </p:nvSpPr>
        <p:spPr>
          <a:xfrm>
            <a:off x="1256675" y="4541392"/>
            <a:ext cx="143079" cy="127291"/>
          </a:xfrm>
          <a:custGeom>
            <a:avLst/>
            <a:gdLst>
              <a:gd name="connsiteX0" fmla="*/ 238729 w 238729"/>
              <a:gd name="connsiteY0" fmla="*/ 119365 h 238729"/>
              <a:gd name="connsiteX1" fmla="*/ 119365 w 238729"/>
              <a:gd name="connsiteY1" fmla="*/ 238730 h 238729"/>
              <a:gd name="connsiteX2" fmla="*/ 0 w 238729"/>
              <a:gd name="connsiteY2" fmla="*/ 119365 h 238729"/>
              <a:gd name="connsiteX3" fmla="*/ 119365 w 238729"/>
              <a:gd name="connsiteY3" fmla="*/ 0 h 238729"/>
              <a:gd name="connsiteX4" fmla="*/ 238729 w 238729"/>
              <a:gd name="connsiteY4" fmla="*/ 119365 h 23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29" h="238729">
                <a:moveTo>
                  <a:pt x="238729" y="119365"/>
                </a:moveTo>
                <a:cubicBezTo>
                  <a:pt x="238729" y="185288"/>
                  <a:pt x="185288" y="238730"/>
                  <a:pt x="119365" y="238730"/>
                </a:cubicBezTo>
                <a:cubicBezTo>
                  <a:pt x="53441" y="238730"/>
                  <a:pt x="0" y="185288"/>
                  <a:pt x="0" y="119365"/>
                </a:cubicBezTo>
                <a:cubicBezTo>
                  <a:pt x="0" y="53442"/>
                  <a:pt x="53441" y="0"/>
                  <a:pt x="119365" y="0"/>
                </a:cubicBezTo>
                <a:cubicBezTo>
                  <a:pt x="185288" y="0"/>
                  <a:pt x="238729" y="53441"/>
                  <a:pt x="238729" y="119365"/>
                </a:cubicBezTo>
                <a:close/>
              </a:path>
            </a:pathLst>
          </a:custGeom>
          <a:solidFill>
            <a:srgbClr val="4ABDEC"/>
          </a:solidFill>
          <a:ln>
            <a:noFill/>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71" name="Straight Connector 212">
            <a:extLst>
              <a:ext uri="{FF2B5EF4-FFF2-40B4-BE49-F238E27FC236}">
                <a16:creationId xmlns:a16="http://schemas.microsoft.com/office/drawing/2014/main" id="{EAF712ED-50F4-43B0-8FBA-009E480D7083}"/>
              </a:ext>
            </a:extLst>
          </p:cNvPr>
          <p:cNvCxnSpPr>
            <a:cxnSpLocks/>
            <a:stCxn id="70" idx="1"/>
          </p:cNvCxnSpPr>
          <p:nvPr/>
        </p:nvCxnSpPr>
        <p:spPr>
          <a:xfrm>
            <a:off x="1328215" y="4668684"/>
            <a:ext cx="1778" cy="311905"/>
          </a:xfrm>
          <a:prstGeom prst="line">
            <a:avLst/>
          </a:prstGeom>
          <a:noFill/>
          <a:ln w="19050" cap="flat" cmpd="sng" algn="ctr">
            <a:solidFill>
              <a:srgbClr val="4ABDEC"/>
            </a:solidFill>
            <a:prstDash val="solid"/>
            <a:miter lim="800000"/>
          </a:ln>
          <a:effectLst/>
        </p:spPr>
      </p:cxnSp>
      <p:sp>
        <p:nvSpPr>
          <p:cNvPr id="72" name="CasellaDiTesto 71">
            <a:extLst>
              <a:ext uri="{FF2B5EF4-FFF2-40B4-BE49-F238E27FC236}">
                <a16:creationId xmlns:a16="http://schemas.microsoft.com/office/drawing/2014/main" id="{37BE8723-25B9-4BCF-A312-094219EAD1CA}"/>
              </a:ext>
            </a:extLst>
          </p:cNvPr>
          <p:cNvSpPr txBox="1"/>
          <p:nvPr/>
        </p:nvSpPr>
        <p:spPr>
          <a:xfrm>
            <a:off x="558430" y="4046181"/>
            <a:ext cx="1539567" cy="523220"/>
          </a:xfrm>
          <a:prstGeom prst="rect">
            <a:avLst/>
          </a:prstGeom>
          <a:noFill/>
        </p:spPr>
        <p:txBody>
          <a:bodyPr wrap="square">
            <a:spAutoFit/>
          </a:bodyPr>
          <a:lstStyle/>
          <a:p>
            <a:pPr algn="ctr"/>
            <a:r>
              <a:rPr lang="it-IT" sz="1400" dirty="0"/>
              <a:t>Entrato in vigore il </a:t>
            </a:r>
            <a:r>
              <a:rPr lang="it-IT" sz="1400" b="1" dirty="0"/>
              <a:t>24/05/16 </a:t>
            </a:r>
          </a:p>
        </p:txBody>
      </p:sp>
      <p:sp>
        <p:nvSpPr>
          <p:cNvPr id="73" name="CasellaDiTesto 72">
            <a:extLst>
              <a:ext uri="{FF2B5EF4-FFF2-40B4-BE49-F238E27FC236}">
                <a16:creationId xmlns:a16="http://schemas.microsoft.com/office/drawing/2014/main" id="{367369CA-0279-4964-A371-96E0B76A18CA}"/>
              </a:ext>
            </a:extLst>
          </p:cNvPr>
          <p:cNvSpPr txBox="1"/>
          <p:nvPr/>
        </p:nvSpPr>
        <p:spPr>
          <a:xfrm>
            <a:off x="2007141" y="5774031"/>
            <a:ext cx="2167836" cy="954107"/>
          </a:xfrm>
          <a:prstGeom prst="rect">
            <a:avLst/>
          </a:prstGeom>
          <a:noFill/>
        </p:spPr>
        <p:txBody>
          <a:bodyPr wrap="square">
            <a:spAutoFit/>
          </a:bodyPr>
          <a:lstStyle/>
          <a:p>
            <a:pPr algn="ctr"/>
            <a:r>
              <a:rPr lang="it-IT" sz="1400" dirty="0"/>
              <a:t>Applicabile a partire dal </a:t>
            </a:r>
            <a:r>
              <a:rPr lang="it-IT" sz="1400" b="1" dirty="0"/>
              <a:t>25/05/18</a:t>
            </a:r>
          </a:p>
          <a:p>
            <a:pPr algn="ctr"/>
            <a:r>
              <a:rPr lang="it-IT" sz="1400" b="1" dirty="0"/>
              <a:t>Disposizioni adeguamento</a:t>
            </a:r>
          </a:p>
          <a:p>
            <a:pPr algn="ctr"/>
            <a:r>
              <a:rPr lang="it-IT" sz="1400" b="1" dirty="0"/>
              <a:t>19/09/18</a:t>
            </a:r>
          </a:p>
        </p:txBody>
      </p:sp>
      <p:sp>
        <p:nvSpPr>
          <p:cNvPr id="74" name="CasellaDiTesto 73">
            <a:extLst>
              <a:ext uri="{FF2B5EF4-FFF2-40B4-BE49-F238E27FC236}">
                <a16:creationId xmlns:a16="http://schemas.microsoft.com/office/drawing/2014/main" id="{AC0FF939-CD42-402D-9870-E41420662394}"/>
              </a:ext>
            </a:extLst>
          </p:cNvPr>
          <p:cNvSpPr txBox="1"/>
          <p:nvPr/>
        </p:nvSpPr>
        <p:spPr>
          <a:xfrm>
            <a:off x="5269689" y="3993249"/>
            <a:ext cx="1539567" cy="523220"/>
          </a:xfrm>
          <a:prstGeom prst="rect">
            <a:avLst/>
          </a:prstGeom>
          <a:noFill/>
        </p:spPr>
        <p:txBody>
          <a:bodyPr wrap="square">
            <a:spAutoFit/>
          </a:bodyPr>
          <a:lstStyle/>
          <a:p>
            <a:pPr algn="ctr"/>
            <a:r>
              <a:rPr lang="it-IT" sz="1400" dirty="0"/>
              <a:t>Clausole stabilite</a:t>
            </a:r>
          </a:p>
          <a:p>
            <a:pPr algn="ctr"/>
            <a:r>
              <a:rPr lang="it-IT" sz="1400" b="1" dirty="0"/>
              <a:t>4/06/21 </a:t>
            </a:r>
          </a:p>
        </p:txBody>
      </p:sp>
      <p:sp>
        <p:nvSpPr>
          <p:cNvPr id="75" name="CasellaDiTesto 74">
            <a:extLst>
              <a:ext uri="{FF2B5EF4-FFF2-40B4-BE49-F238E27FC236}">
                <a16:creationId xmlns:a16="http://schemas.microsoft.com/office/drawing/2014/main" id="{513A494B-0A89-4A6A-96B4-6D1C1A975097}"/>
              </a:ext>
            </a:extLst>
          </p:cNvPr>
          <p:cNvSpPr txBox="1"/>
          <p:nvPr/>
        </p:nvSpPr>
        <p:spPr>
          <a:xfrm>
            <a:off x="7635100" y="5774031"/>
            <a:ext cx="1539567" cy="523220"/>
          </a:xfrm>
          <a:prstGeom prst="rect">
            <a:avLst/>
          </a:prstGeom>
          <a:noFill/>
        </p:spPr>
        <p:txBody>
          <a:bodyPr wrap="square">
            <a:spAutoFit/>
          </a:bodyPr>
          <a:lstStyle/>
          <a:p>
            <a:pPr algn="ctr"/>
            <a:r>
              <a:rPr lang="it-IT" sz="1400" dirty="0"/>
              <a:t>Adottate</a:t>
            </a:r>
          </a:p>
          <a:p>
            <a:pPr algn="ctr"/>
            <a:r>
              <a:rPr lang="it-IT" sz="1400" b="1" dirty="0"/>
              <a:t>??/??/?? </a:t>
            </a:r>
          </a:p>
        </p:txBody>
      </p:sp>
    </p:spTree>
    <p:extLst>
      <p:ext uri="{BB962C8B-B14F-4D97-AF65-F5344CB8AC3E}">
        <p14:creationId xmlns:p14="http://schemas.microsoft.com/office/powerpoint/2010/main" val="16273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0"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nodeType="withEffect">
                                  <p:stCondLst>
                                    <p:cond delay="0"/>
                                  </p:stCondLst>
                                  <p:childTnLst>
                                    <p:set>
                                      <p:cBhvr>
                                        <p:cTn id="18" dur="1" fill="hold">
                                          <p:stCondLst>
                                            <p:cond delay="0"/>
                                          </p:stCondLst>
                                        </p:cTn>
                                        <p:tgtEl>
                                          <p:spTgt spid="73">
                                            <p:txEl>
                                              <p:pRg st="0" end="0"/>
                                            </p:txEl>
                                          </p:spTgt>
                                        </p:tgtEl>
                                        <p:attrNameLst>
                                          <p:attrName>style.visibility</p:attrName>
                                        </p:attrNameLst>
                                      </p:cBhvr>
                                      <p:to>
                                        <p:strVal val="visible"/>
                                      </p:to>
                                    </p:set>
                                    <p:animEffect transition="in" filter="fade">
                                      <p:cBhvr>
                                        <p:cTn id="19" dur="500"/>
                                        <p:tgtEl>
                                          <p:spTgt spid="7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ntr" presetSubtype="0" fill="hold" nodeType="withEffect">
                                  <p:stCondLst>
                                    <p:cond delay="0"/>
                                  </p:stCondLst>
                                  <p:childTnLst>
                                    <p:set>
                                      <p:cBhvr>
                                        <p:cTn id="30" dur="1" fill="hold">
                                          <p:stCondLst>
                                            <p:cond delay="0"/>
                                          </p:stCondLst>
                                        </p:cTn>
                                        <p:tgtEl>
                                          <p:spTgt spid="73">
                                            <p:txEl>
                                              <p:pRg st="1" end="1"/>
                                            </p:txEl>
                                          </p:spTgt>
                                        </p:tgtEl>
                                        <p:attrNameLst>
                                          <p:attrName>style.visibility</p:attrName>
                                        </p:attrNameLst>
                                      </p:cBhvr>
                                      <p:to>
                                        <p:strVal val="visible"/>
                                      </p:to>
                                    </p:set>
                                    <p:animEffect transition="in" filter="fade">
                                      <p:cBhvr>
                                        <p:cTn id="31" dur="500"/>
                                        <p:tgtEl>
                                          <p:spTgt spid="73">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3">
                                            <p:txEl>
                                              <p:pRg st="2" end="2"/>
                                            </p:txEl>
                                          </p:spTgt>
                                        </p:tgtEl>
                                        <p:attrNameLst>
                                          <p:attrName>style.visibility</p:attrName>
                                        </p:attrNameLst>
                                      </p:cBhvr>
                                      <p:to>
                                        <p:strVal val="visible"/>
                                      </p:to>
                                    </p:set>
                                    <p:animEffect transition="in" filter="fade">
                                      <p:cBhvr>
                                        <p:cTn id="34" dur="500"/>
                                        <p:tgtEl>
                                          <p:spTgt spid="7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10" presetClass="entr" presetSubtype="0"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par>
                                <p:cTn id="54" presetID="10" presetClass="entr" presetSubtype="0"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6" grpId="0" animBg="1"/>
      <p:bldP spid="68" grpId="0" animBg="1"/>
      <p:bldP spid="70" grpId="0" animBg="1"/>
      <p:bldP spid="72"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9E75BD-CA34-45EF-BD7C-1B04E713DC8C}"/>
              </a:ext>
            </a:extLst>
          </p:cNvPr>
          <p:cNvSpPr>
            <a:spLocks noGrp="1"/>
          </p:cNvSpPr>
          <p:nvPr>
            <p:ph type="title"/>
          </p:nvPr>
        </p:nvSpPr>
        <p:spPr/>
        <p:txBody>
          <a:bodyPr/>
          <a:lstStyle/>
          <a:p>
            <a:r>
              <a:rPr lang="it-IT" dirty="0"/>
              <a:t>Clausole Tipo per i Responsabili esterni</a:t>
            </a:r>
          </a:p>
        </p:txBody>
      </p:sp>
      <p:pic>
        <p:nvPicPr>
          <p:cNvPr id="4" name="Immagine 3">
            <a:extLst>
              <a:ext uri="{FF2B5EF4-FFF2-40B4-BE49-F238E27FC236}">
                <a16:creationId xmlns:a16="http://schemas.microsoft.com/office/drawing/2014/main" id="{F62E9B7A-10E3-4DFE-94DE-692CFF2CE6D2}"/>
              </a:ext>
            </a:extLst>
          </p:cNvPr>
          <p:cNvPicPr>
            <a:picLocks noChangeAspect="1"/>
          </p:cNvPicPr>
          <p:nvPr/>
        </p:nvPicPr>
        <p:blipFill>
          <a:blip r:embed="rId2"/>
          <a:stretch>
            <a:fillRect/>
          </a:stretch>
        </p:blipFill>
        <p:spPr>
          <a:xfrm>
            <a:off x="179511" y="2188292"/>
            <a:ext cx="5713159" cy="1194819"/>
          </a:xfrm>
          <a:prstGeom prst="rect">
            <a:avLst/>
          </a:prstGeom>
          <a:ln>
            <a:solidFill>
              <a:srgbClr val="C00000"/>
            </a:solidFill>
          </a:ln>
          <a:effectLst>
            <a:outerShdw blurRad="50800" dist="38100" dir="2700000" algn="tl" rotWithShape="0">
              <a:prstClr val="black">
                <a:alpha val="40000"/>
              </a:prstClr>
            </a:outerShdw>
          </a:effectLst>
        </p:spPr>
      </p:pic>
      <p:pic>
        <p:nvPicPr>
          <p:cNvPr id="5" name="Immagine 4">
            <a:extLst>
              <a:ext uri="{FF2B5EF4-FFF2-40B4-BE49-F238E27FC236}">
                <a16:creationId xmlns:a16="http://schemas.microsoft.com/office/drawing/2014/main" id="{9070354D-2786-4C54-BCC1-0F511FB1B007}"/>
              </a:ext>
            </a:extLst>
          </p:cNvPr>
          <p:cNvPicPr>
            <a:picLocks noChangeAspect="1"/>
          </p:cNvPicPr>
          <p:nvPr/>
        </p:nvPicPr>
        <p:blipFill>
          <a:blip r:embed="rId3"/>
          <a:stretch>
            <a:fillRect/>
          </a:stretch>
        </p:blipFill>
        <p:spPr>
          <a:xfrm>
            <a:off x="7190222" y="2208733"/>
            <a:ext cx="4290892" cy="644674"/>
          </a:xfrm>
          <a:prstGeom prst="rect">
            <a:avLst/>
          </a:prstGeom>
          <a:ln>
            <a:solidFill>
              <a:srgbClr val="9BBB59">
                <a:lumMod val="50000"/>
              </a:srgbClr>
            </a:solidFill>
          </a:ln>
          <a:effectLst>
            <a:outerShdw blurRad="50800" dist="38100" dir="2700000" algn="tl" rotWithShape="0">
              <a:prstClr val="black">
                <a:alpha val="40000"/>
              </a:prstClr>
            </a:outerShdw>
          </a:effectLst>
        </p:spPr>
      </p:pic>
      <p:sp>
        <p:nvSpPr>
          <p:cNvPr id="6" name="CasellaDiTesto 5">
            <a:extLst>
              <a:ext uri="{FF2B5EF4-FFF2-40B4-BE49-F238E27FC236}">
                <a16:creationId xmlns:a16="http://schemas.microsoft.com/office/drawing/2014/main" id="{602C8886-3A9F-43A6-A5AD-A7C3D0CF5D3D}"/>
              </a:ext>
            </a:extLst>
          </p:cNvPr>
          <p:cNvSpPr txBox="1"/>
          <p:nvPr/>
        </p:nvSpPr>
        <p:spPr>
          <a:xfrm>
            <a:off x="1184186" y="1696367"/>
            <a:ext cx="335700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prstClr val="black"/>
                </a:solidFill>
                <a:effectLst/>
                <a:uLnTx/>
                <a:uFillTx/>
              </a:rPr>
              <a:t>Responsabili trattamento</a:t>
            </a:r>
          </a:p>
        </p:txBody>
      </p:sp>
      <p:sp>
        <p:nvSpPr>
          <p:cNvPr id="7" name="CasellaDiTesto 6">
            <a:extLst>
              <a:ext uri="{FF2B5EF4-FFF2-40B4-BE49-F238E27FC236}">
                <a16:creationId xmlns:a16="http://schemas.microsoft.com/office/drawing/2014/main" id="{28406BBB-D85B-4110-9A39-69D5E6F4A2F7}"/>
              </a:ext>
            </a:extLst>
          </p:cNvPr>
          <p:cNvSpPr txBox="1"/>
          <p:nvPr/>
        </p:nvSpPr>
        <p:spPr>
          <a:xfrm>
            <a:off x="7980040" y="1800607"/>
            <a:ext cx="271125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Trasferimento dati fuori UE</a:t>
            </a:r>
          </a:p>
        </p:txBody>
      </p:sp>
      <p:pic>
        <p:nvPicPr>
          <p:cNvPr id="8" name="Immagine 7">
            <a:extLst>
              <a:ext uri="{FF2B5EF4-FFF2-40B4-BE49-F238E27FC236}">
                <a16:creationId xmlns:a16="http://schemas.microsoft.com/office/drawing/2014/main" id="{28F07A96-CF97-4E71-9F46-52A10CB89FBD}"/>
              </a:ext>
            </a:extLst>
          </p:cNvPr>
          <p:cNvPicPr>
            <a:picLocks noChangeAspect="1"/>
          </p:cNvPicPr>
          <p:nvPr/>
        </p:nvPicPr>
        <p:blipFill>
          <a:blip r:embed="rId4"/>
          <a:stretch>
            <a:fillRect/>
          </a:stretch>
        </p:blipFill>
        <p:spPr>
          <a:xfrm>
            <a:off x="8466505" y="3103392"/>
            <a:ext cx="2784801" cy="588961"/>
          </a:xfrm>
          <a:prstGeom prst="rect">
            <a:avLst/>
          </a:prstGeom>
          <a:ln>
            <a:solidFill>
              <a:srgbClr val="9BBB59">
                <a:lumMod val="50000"/>
              </a:srgbClr>
            </a:solidFill>
          </a:ln>
          <a:effectLst>
            <a:outerShdw blurRad="50800" dist="38100" dir="2700000" algn="tl" rotWithShape="0">
              <a:prstClr val="black">
                <a:alpha val="40000"/>
              </a:prstClr>
            </a:outerShdw>
          </a:effectLst>
        </p:spPr>
      </p:pic>
      <p:pic>
        <p:nvPicPr>
          <p:cNvPr id="9" name="Immagine 8">
            <a:extLst>
              <a:ext uri="{FF2B5EF4-FFF2-40B4-BE49-F238E27FC236}">
                <a16:creationId xmlns:a16="http://schemas.microsoft.com/office/drawing/2014/main" id="{F31FA6F4-2A67-4576-9F35-CC100D8291AA}"/>
              </a:ext>
            </a:extLst>
          </p:cNvPr>
          <p:cNvPicPr>
            <a:picLocks noChangeAspect="1"/>
          </p:cNvPicPr>
          <p:nvPr/>
        </p:nvPicPr>
        <p:blipFill>
          <a:blip r:embed="rId5"/>
          <a:stretch>
            <a:fillRect/>
          </a:stretch>
        </p:blipFill>
        <p:spPr>
          <a:xfrm>
            <a:off x="179512" y="3688070"/>
            <a:ext cx="5305171" cy="900998"/>
          </a:xfrm>
          <a:prstGeom prst="rect">
            <a:avLst/>
          </a:prstGeom>
          <a:ln>
            <a:solidFill>
              <a:srgbClr val="C00000"/>
            </a:solidFill>
          </a:ln>
          <a:effectLst>
            <a:outerShdw blurRad="50800" dist="38100" dir="2700000" algn="tl" rotWithShape="0">
              <a:prstClr val="black">
                <a:alpha val="40000"/>
              </a:prstClr>
            </a:outerShdw>
          </a:effectLst>
        </p:spPr>
      </p:pic>
      <p:sp>
        <p:nvSpPr>
          <p:cNvPr id="10" name="CasellaDiTesto 9">
            <a:extLst>
              <a:ext uri="{FF2B5EF4-FFF2-40B4-BE49-F238E27FC236}">
                <a16:creationId xmlns:a16="http://schemas.microsoft.com/office/drawing/2014/main" id="{24B08200-6C68-4D01-9D3A-313ED05BB2BB}"/>
              </a:ext>
            </a:extLst>
          </p:cNvPr>
          <p:cNvSpPr txBox="1"/>
          <p:nvPr/>
        </p:nvSpPr>
        <p:spPr>
          <a:xfrm>
            <a:off x="7222403" y="3016127"/>
            <a:ext cx="1224137"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rgbClr val="9BBB59">
                    <a:lumMod val="50000"/>
                  </a:srgbClr>
                </a:solidFill>
                <a:effectLst/>
                <a:uLnTx/>
                <a:uFillTx/>
              </a:rPr>
              <a:t>Opzione 2: Da parte delle istituzioni</a:t>
            </a:r>
          </a:p>
        </p:txBody>
      </p:sp>
      <p:sp>
        <p:nvSpPr>
          <p:cNvPr id="11" name="CasellaDiTesto 10">
            <a:extLst>
              <a:ext uri="{FF2B5EF4-FFF2-40B4-BE49-F238E27FC236}">
                <a16:creationId xmlns:a16="http://schemas.microsoft.com/office/drawing/2014/main" id="{914ADBCD-0E0A-49C7-8D02-5FDED252CC34}"/>
              </a:ext>
            </a:extLst>
          </p:cNvPr>
          <p:cNvSpPr txBox="1"/>
          <p:nvPr/>
        </p:nvSpPr>
        <p:spPr>
          <a:xfrm>
            <a:off x="2078143" y="3331466"/>
            <a:ext cx="17765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Opzione 1: GDPR</a:t>
            </a:r>
          </a:p>
        </p:txBody>
      </p:sp>
      <p:sp>
        <p:nvSpPr>
          <p:cNvPr id="12" name="Freccia in giù 11">
            <a:extLst>
              <a:ext uri="{FF2B5EF4-FFF2-40B4-BE49-F238E27FC236}">
                <a16:creationId xmlns:a16="http://schemas.microsoft.com/office/drawing/2014/main" id="{87005D17-035E-429F-B3E5-D226F21CE450}"/>
              </a:ext>
            </a:extLst>
          </p:cNvPr>
          <p:cNvSpPr/>
          <p:nvPr/>
        </p:nvSpPr>
        <p:spPr>
          <a:xfrm>
            <a:off x="1414774" y="4768936"/>
            <a:ext cx="1347876" cy="358972"/>
          </a:xfrm>
          <a:prstGeom prst="down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3" name="Google Shape;571;p37">
            <a:extLst>
              <a:ext uri="{FF2B5EF4-FFF2-40B4-BE49-F238E27FC236}">
                <a16:creationId xmlns:a16="http://schemas.microsoft.com/office/drawing/2014/main" id="{6681CACF-A36F-4D0C-8C09-97D76AD612A6}"/>
              </a:ext>
            </a:extLst>
          </p:cNvPr>
          <p:cNvGrpSpPr/>
          <p:nvPr/>
        </p:nvGrpSpPr>
        <p:grpSpPr>
          <a:xfrm>
            <a:off x="5803822" y="5270907"/>
            <a:ext cx="607855" cy="756673"/>
            <a:chOff x="596350" y="929175"/>
            <a:chExt cx="407950" cy="497475"/>
          </a:xfrm>
        </p:grpSpPr>
        <p:sp>
          <p:nvSpPr>
            <p:cNvPr id="14" name="Google Shape;572;p37">
              <a:extLst>
                <a:ext uri="{FF2B5EF4-FFF2-40B4-BE49-F238E27FC236}">
                  <a16:creationId xmlns:a16="http://schemas.microsoft.com/office/drawing/2014/main" id="{FB4F9631-FB00-40A7-9178-2C3247E01986}"/>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5" name="Google Shape;573;p37">
              <a:extLst>
                <a:ext uri="{FF2B5EF4-FFF2-40B4-BE49-F238E27FC236}">
                  <a16:creationId xmlns:a16="http://schemas.microsoft.com/office/drawing/2014/main" id="{91E7088C-E18D-452A-A170-A5D6336AF6F1}"/>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6" name="Google Shape;574;p37">
              <a:extLst>
                <a:ext uri="{FF2B5EF4-FFF2-40B4-BE49-F238E27FC236}">
                  <a16:creationId xmlns:a16="http://schemas.microsoft.com/office/drawing/2014/main" id="{A0FB70DA-9F77-4077-85A4-7DF369CFA1FD}"/>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90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7" name="Google Shape;575;p37">
              <a:extLst>
                <a:ext uri="{FF2B5EF4-FFF2-40B4-BE49-F238E27FC236}">
                  <a16:creationId xmlns:a16="http://schemas.microsoft.com/office/drawing/2014/main" id="{AB6085F4-06E3-4BC1-A7EF-D6BD5B6BECEC}"/>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90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8" name="Google Shape;576;p37">
              <a:extLst>
                <a:ext uri="{FF2B5EF4-FFF2-40B4-BE49-F238E27FC236}">
                  <a16:creationId xmlns:a16="http://schemas.microsoft.com/office/drawing/2014/main" id="{2426800E-36F8-44A0-B4D4-D5615A40226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90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9" name="Google Shape;577;p37">
              <a:extLst>
                <a:ext uri="{FF2B5EF4-FFF2-40B4-BE49-F238E27FC236}">
                  <a16:creationId xmlns:a16="http://schemas.microsoft.com/office/drawing/2014/main" id="{694DB38A-0846-4517-9653-83784D6799CA}"/>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90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20" name="Google Shape;578;p37">
              <a:extLst>
                <a:ext uri="{FF2B5EF4-FFF2-40B4-BE49-F238E27FC236}">
                  <a16:creationId xmlns:a16="http://schemas.microsoft.com/office/drawing/2014/main" id="{E40EB2A9-078C-4102-9AC2-49D013189A0C}"/>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grpSp>
      <p:sp>
        <p:nvSpPr>
          <p:cNvPr id="21" name="CasellaDiTesto 20">
            <a:extLst>
              <a:ext uri="{FF2B5EF4-FFF2-40B4-BE49-F238E27FC236}">
                <a16:creationId xmlns:a16="http://schemas.microsoft.com/office/drawing/2014/main" id="{91B3ECEE-755A-4761-A911-1B001D749AAC}"/>
              </a:ext>
            </a:extLst>
          </p:cNvPr>
          <p:cNvSpPr txBox="1"/>
          <p:nvPr/>
        </p:nvSpPr>
        <p:spPr>
          <a:xfrm>
            <a:off x="4710999" y="5287443"/>
            <a:ext cx="1080120" cy="646331"/>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C00000"/>
                </a:solidFill>
                <a:effectLst/>
                <a:uLnTx/>
                <a:uFillTx/>
              </a:rPr>
              <a:t>Clausole fisse</a:t>
            </a:r>
          </a:p>
        </p:txBody>
      </p:sp>
      <p:sp>
        <p:nvSpPr>
          <p:cNvPr id="22" name="Freccia a destra 21">
            <a:extLst>
              <a:ext uri="{FF2B5EF4-FFF2-40B4-BE49-F238E27FC236}">
                <a16:creationId xmlns:a16="http://schemas.microsoft.com/office/drawing/2014/main" id="{1C08A292-CCDE-4AED-8780-D5F593B8C012}"/>
              </a:ext>
            </a:extLst>
          </p:cNvPr>
          <p:cNvSpPr/>
          <p:nvPr/>
        </p:nvSpPr>
        <p:spPr>
          <a:xfrm>
            <a:off x="6671202" y="5383484"/>
            <a:ext cx="414267" cy="434288"/>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pic>
        <p:nvPicPr>
          <p:cNvPr id="23" name="Elemento grafico 22" descr="Elenco di controllo con riempimento a tinta unita">
            <a:extLst>
              <a:ext uri="{FF2B5EF4-FFF2-40B4-BE49-F238E27FC236}">
                <a16:creationId xmlns:a16="http://schemas.microsoft.com/office/drawing/2014/main" id="{332E7E4B-5899-4C01-ADD9-0BB4C23CA7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4349" y="5143427"/>
            <a:ext cx="914400" cy="914400"/>
          </a:xfrm>
          <a:prstGeom prst="rect">
            <a:avLst/>
          </a:prstGeom>
        </p:spPr>
      </p:pic>
      <p:sp>
        <p:nvSpPr>
          <p:cNvPr id="24" name="CasellaDiTesto 23">
            <a:extLst>
              <a:ext uri="{FF2B5EF4-FFF2-40B4-BE49-F238E27FC236}">
                <a16:creationId xmlns:a16="http://schemas.microsoft.com/office/drawing/2014/main" id="{D84C9D43-D96D-4B6F-8525-0FA14DE7C5DB}"/>
              </a:ext>
            </a:extLst>
          </p:cNvPr>
          <p:cNvSpPr txBox="1"/>
          <p:nvPr/>
        </p:nvSpPr>
        <p:spPr>
          <a:xfrm>
            <a:off x="8000291" y="5398749"/>
            <a:ext cx="88197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70C0"/>
                </a:solidFill>
                <a:effectLst/>
                <a:uLnTx/>
                <a:uFillTx/>
              </a:rPr>
              <a:t>Allegati</a:t>
            </a:r>
          </a:p>
        </p:txBody>
      </p:sp>
      <p:pic>
        <p:nvPicPr>
          <p:cNvPr id="25" name="Immagine 24">
            <a:extLst>
              <a:ext uri="{FF2B5EF4-FFF2-40B4-BE49-F238E27FC236}">
                <a16:creationId xmlns:a16="http://schemas.microsoft.com/office/drawing/2014/main" id="{DEBAB699-CFF9-4735-A522-2CEEF191960C}"/>
              </a:ext>
            </a:extLst>
          </p:cNvPr>
          <p:cNvPicPr>
            <a:picLocks noChangeAspect="1"/>
          </p:cNvPicPr>
          <p:nvPr/>
        </p:nvPicPr>
        <p:blipFill>
          <a:blip r:embed="rId8"/>
          <a:stretch>
            <a:fillRect/>
          </a:stretch>
        </p:blipFill>
        <p:spPr>
          <a:xfrm>
            <a:off x="206855" y="5248415"/>
            <a:ext cx="3820343" cy="628990"/>
          </a:xfrm>
          <a:prstGeom prst="rect">
            <a:avLst/>
          </a:prstGeom>
          <a:ln>
            <a:solidFill>
              <a:srgbClr val="C00000"/>
            </a:solidFill>
          </a:ln>
          <a:effectLst>
            <a:outerShdw blurRad="50800" dist="38100" dir="2700000" algn="tl" rotWithShape="0">
              <a:prstClr val="black">
                <a:alpha val="40000"/>
              </a:prstClr>
            </a:outerShdw>
          </a:effectLst>
        </p:spPr>
      </p:pic>
      <p:pic>
        <p:nvPicPr>
          <p:cNvPr id="26" name="Immagine 25">
            <a:extLst>
              <a:ext uri="{FF2B5EF4-FFF2-40B4-BE49-F238E27FC236}">
                <a16:creationId xmlns:a16="http://schemas.microsoft.com/office/drawing/2014/main" id="{CB76D2C4-0230-4B69-86C3-CFDCDB1C7E52}"/>
              </a:ext>
            </a:extLst>
          </p:cNvPr>
          <p:cNvPicPr>
            <a:picLocks noChangeAspect="1"/>
          </p:cNvPicPr>
          <p:nvPr/>
        </p:nvPicPr>
        <p:blipFill>
          <a:blip r:embed="rId9"/>
          <a:stretch>
            <a:fillRect/>
          </a:stretch>
        </p:blipFill>
        <p:spPr>
          <a:xfrm>
            <a:off x="3565241" y="6250609"/>
            <a:ext cx="1260329" cy="132257"/>
          </a:xfrm>
          <a:prstGeom prst="rect">
            <a:avLst/>
          </a:prstGeom>
        </p:spPr>
      </p:pic>
      <p:sp>
        <p:nvSpPr>
          <p:cNvPr id="27" name="Freccia curva 26">
            <a:extLst>
              <a:ext uri="{FF2B5EF4-FFF2-40B4-BE49-F238E27FC236}">
                <a16:creationId xmlns:a16="http://schemas.microsoft.com/office/drawing/2014/main" id="{0BC056D0-4621-4283-8E31-5820ABCAC43C}"/>
              </a:ext>
            </a:extLst>
          </p:cNvPr>
          <p:cNvSpPr/>
          <p:nvPr/>
        </p:nvSpPr>
        <p:spPr>
          <a:xfrm rot="5400000">
            <a:off x="3853302" y="5634576"/>
            <a:ext cx="484799" cy="648074"/>
          </a:xfrm>
          <a:prstGeom prst="bentArrow">
            <a:avLst>
              <a:gd name="adj1" fmla="val 18247"/>
              <a:gd name="adj2" fmla="val 18005"/>
              <a:gd name="adj3" fmla="val 20659"/>
              <a:gd name="adj4" fmla="val 43750"/>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solidFill>
              <a:effectLst/>
              <a:uLnTx/>
              <a:uFillTx/>
              <a:latin typeface="Calibri"/>
              <a:ea typeface="+mn-ea"/>
              <a:cs typeface="+mn-cs"/>
            </a:endParaRPr>
          </a:p>
        </p:txBody>
      </p:sp>
      <p:sp>
        <p:nvSpPr>
          <p:cNvPr id="28" name="Freccia curva 27">
            <a:extLst>
              <a:ext uri="{FF2B5EF4-FFF2-40B4-BE49-F238E27FC236}">
                <a16:creationId xmlns:a16="http://schemas.microsoft.com/office/drawing/2014/main" id="{A2C05CBD-484E-4EE4-9927-DDEA688A8212}"/>
              </a:ext>
            </a:extLst>
          </p:cNvPr>
          <p:cNvSpPr/>
          <p:nvPr/>
        </p:nvSpPr>
        <p:spPr>
          <a:xfrm rot="5400000" flipH="1">
            <a:off x="6215628" y="4841296"/>
            <a:ext cx="309582" cy="2719432"/>
          </a:xfrm>
          <a:prstGeom prst="bentArrow">
            <a:avLst>
              <a:gd name="adj1" fmla="val 33442"/>
              <a:gd name="adj2" fmla="val 32932"/>
              <a:gd name="adj3" fmla="val 25000"/>
              <a:gd name="adj4" fmla="val 4375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solidFill>
              <a:effectLst/>
              <a:uLnTx/>
              <a:uFillTx/>
              <a:latin typeface="Calibri"/>
              <a:ea typeface="+mn-ea"/>
              <a:cs typeface="+mn-cs"/>
            </a:endParaRPr>
          </a:p>
        </p:txBody>
      </p:sp>
      <p:sp>
        <p:nvSpPr>
          <p:cNvPr id="29" name="Freccia curva 28">
            <a:extLst>
              <a:ext uri="{FF2B5EF4-FFF2-40B4-BE49-F238E27FC236}">
                <a16:creationId xmlns:a16="http://schemas.microsoft.com/office/drawing/2014/main" id="{C8CE08F9-8F1B-40C0-94CD-382D238365A0}"/>
              </a:ext>
            </a:extLst>
          </p:cNvPr>
          <p:cNvSpPr/>
          <p:nvPr/>
        </p:nvSpPr>
        <p:spPr>
          <a:xfrm rot="10800000" flipH="1">
            <a:off x="4541195" y="3191369"/>
            <a:ext cx="2479076" cy="334814"/>
          </a:xfrm>
          <a:prstGeom prst="bentArrow">
            <a:avLst>
              <a:gd name="adj1" fmla="val 36475"/>
              <a:gd name="adj2" fmla="val 41065"/>
              <a:gd name="adj3" fmla="val 25000"/>
              <a:gd name="adj4" fmla="val 43750"/>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solidFill>
              <a:effectLst/>
              <a:uLnTx/>
              <a:uFillTx/>
              <a:latin typeface="Calibri"/>
              <a:ea typeface="+mn-ea"/>
              <a:cs typeface="+mn-cs"/>
            </a:endParaRPr>
          </a:p>
        </p:txBody>
      </p:sp>
      <p:sp>
        <p:nvSpPr>
          <p:cNvPr id="30" name="Rettangolo con angoli arrotondati 29">
            <a:extLst>
              <a:ext uri="{FF2B5EF4-FFF2-40B4-BE49-F238E27FC236}">
                <a16:creationId xmlns:a16="http://schemas.microsoft.com/office/drawing/2014/main" id="{787E370C-B86B-46AF-95FA-00C4B7C8E329}"/>
              </a:ext>
            </a:extLst>
          </p:cNvPr>
          <p:cNvSpPr/>
          <p:nvPr/>
        </p:nvSpPr>
        <p:spPr>
          <a:xfrm>
            <a:off x="7222403" y="3016127"/>
            <a:ext cx="4119798" cy="770246"/>
          </a:xfrm>
          <a:custGeom>
            <a:avLst/>
            <a:gdLst>
              <a:gd name="connsiteX0" fmla="*/ 0 w 4119798"/>
              <a:gd name="connsiteY0" fmla="*/ 128377 h 770246"/>
              <a:gd name="connsiteX1" fmla="*/ 128377 w 4119798"/>
              <a:gd name="connsiteY1" fmla="*/ 0 h 770246"/>
              <a:gd name="connsiteX2" fmla="*/ 718871 w 4119798"/>
              <a:gd name="connsiteY2" fmla="*/ 0 h 770246"/>
              <a:gd name="connsiteX3" fmla="*/ 1154843 w 4119798"/>
              <a:gd name="connsiteY3" fmla="*/ 0 h 770246"/>
              <a:gd name="connsiteX4" fmla="*/ 1668076 w 4119798"/>
              <a:gd name="connsiteY4" fmla="*/ 0 h 770246"/>
              <a:gd name="connsiteX5" fmla="*/ 2181309 w 4119798"/>
              <a:gd name="connsiteY5" fmla="*/ 0 h 770246"/>
              <a:gd name="connsiteX6" fmla="*/ 2617281 w 4119798"/>
              <a:gd name="connsiteY6" fmla="*/ 0 h 770246"/>
              <a:gd name="connsiteX7" fmla="*/ 3053253 w 4119798"/>
              <a:gd name="connsiteY7" fmla="*/ 0 h 770246"/>
              <a:gd name="connsiteX8" fmla="*/ 3991421 w 4119798"/>
              <a:gd name="connsiteY8" fmla="*/ 0 h 770246"/>
              <a:gd name="connsiteX9" fmla="*/ 4119798 w 4119798"/>
              <a:gd name="connsiteY9" fmla="*/ 128377 h 770246"/>
              <a:gd name="connsiteX10" fmla="*/ 4119798 w 4119798"/>
              <a:gd name="connsiteY10" fmla="*/ 641869 h 770246"/>
              <a:gd name="connsiteX11" fmla="*/ 3991421 w 4119798"/>
              <a:gd name="connsiteY11" fmla="*/ 770246 h 770246"/>
              <a:gd name="connsiteX12" fmla="*/ 3400927 w 4119798"/>
              <a:gd name="connsiteY12" fmla="*/ 770246 h 770246"/>
              <a:gd name="connsiteX13" fmla="*/ 2964955 w 4119798"/>
              <a:gd name="connsiteY13" fmla="*/ 770246 h 770246"/>
              <a:gd name="connsiteX14" fmla="*/ 2374461 w 4119798"/>
              <a:gd name="connsiteY14" fmla="*/ 770246 h 770246"/>
              <a:gd name="connsiteX15" fmla="*/ 1938489 w 4119798"/>
              <a:gd name="connsiteY15" fmla="*/ 770246 h 770246"/>
              <a:gd name="connsiteX16" fmla="*/ 1386626 w 4119798"/>
              <a:gd name="connsiteY16" fmla="*/ 770246 h 770246"/>
              <a:gd name="connsiteX17" fmla="*/ 950654 w 4119798"/>
              <a:gd name="connsiteY17" fmla="*/ 770246 h 770246"/>
              <a:gd name="connsiteX18" fmla="*/ 128377 w 4119798"/>
              <a:gd name="connsiteY18" fmla="*/ 770246 h 770246"/>
              <a:gd name="connsiteX19" fmla="*/ 0 w 4119798"/>
              <a:gd name="connsiteY19" fmla="*/ 641869 h 770246"/>
              <a:gd name="connsiteX20" fmla="*/ 0 w 4119798"/>
              <a:gd name="connsiteY20" fmla="*/ 128377 h 77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9798" h="770246" extrusionOk="0">
                <a:moveTo>
                  <a:pt x="0" y="128377"/>
                </a:moveTo>
                <a:cubicBezTo>
                  <a:pt x="7965" y="71168"/>
                  <a:pt x="74345" y="10570"/>
                  <a:pt x="128377" y="0"/>
                </a:cubicBezTo>
                <a:cubicBezTo>
                  <a:pt x="355379" y="-60438"/>
                  <a:pt x="443538" y="35024"/>
                  <a:pt x="718871" y="0"/>
                </a:cubicBezTo>
                <a:cubicBezTo>
                  <a:pt x="994204" y="-35024"/>
                  <a:pt x="961089" y="44059"/>
                  <a:pt x="1154843" y="0"/>
                </a:cubicBezTo>
                <a:cubicBezTo>
                  <a:pt x="1348597" y="-44059"/>
                  <a:pt x="1456445" y="38496"/>
                  <a:pt x="1668076" y="0"/>
                </a:cubicBezTo>
                <a:cubicBezTo>
                  <a:pt x="1879707" y="-38496"/>
                  <a:pt x="2033968" y="12360"/>
                  <a:pt x="2181309" y="0"/>
                </a:cubicBezTo>
                <a:cubicBezTo>
                  <a:pt x="2328650" y="-12360"/>
                  <a:pt x="2516613" y="49060"/>
                  <a:pt x="2617281" y="0"/>
                </a:cubicBezTo>
                <a:cubicBezTo>
                  <a:pt x="2717949" y="-49060"/>
                  <a:pt x="2851849" y="14644"/>
                  <a:pt x="3053253" y="0"/>
                </a:cubicBezTo>
                <a:cubicBezTo>
                  <a:pt x="3254657" y="-14644"/>
                  <a:pt x="3614313" y="89832"/>
                  <a:pt x="3991421" y="0"/>
                </a:cubicBezTo>
                <a:cubicBezTo>
                  <a:pt x="4073478" y="-13505"/>
                  <a:pt x="4132349" y="52425"/>
                  <a:pt x="4119798" y="128377"/>
                </a:cubicBezTo>
                <a:cubicBezTo>
                  <a:pt x="4159048" y="260951"/>
                  <a:pt x="4090862" y="431368"/>
                  <a:pt x="4119798" y="641869"/>
                </a:cubicBezTo>
                <a:cubicBezTo>
                  <a:pt x="4121546" y="714063"/>
                  <a:pt x="4055433" y="780781"/>
                  <a:pt x="3991421" y="770246"/>
                </a:cubicBezTo>
                <a:cubicBezTo>
                  <a:pt x="3819020" y="776488"/>
                  <a:pt x="3546350" y="731452"/>
                  <a:pt x="3400927" y="770246"/>
                </a:cubicBezTo>
                <a:cubicBezTo>
                  <a:pt x="3255504" y="809040"/>
                  <a:pt x="3141742" y="751672"/>
                  <a:pt x="2964955" y="770246"/>
                </a:cubicBezTo>
                <a:cubicBezTo>
                  <a:pt x="2788168" y="788820"/>
                  <a:pt x="2581643" y="740865"/>
                  <a:pt x="2374461" y="770246"/>
                </a:cubicBezTo>
                <a:cubicBezTo>
                  <a:pt x="2167279" y="799627"/>
                  <a:pt x="2069349" y="733820"/>
                  <a:pt x="1938489" y="770246"/>
                </a:cubicBezTo>
                <a:cubicBezTo>
                  <a:pt x="1807629" y="806672"/>
                  <a:pt x="1639965" y="724347"/>
                  <a:pt x="1386626" y="770246"/>
                </a:cubicBezTo>
                <a:cubicBezTo>
                  <a:pt x="1133287" y="816145"/>
                  <a:pt x="1073108" y="765595"/>
                  <a:pt x="950654" y="770246"/>
                </a:cubicBezTo>
                <a:cubicBezTo>
                  <a:pt x="828200" y="774897"/>
                  <a:pt x="502805" y="699115"/>
                  <a:pt x="128377" y="770246"/>
                </a:cubicBezTo>
                <a:cubicBezTo>
                  <a:pt x="51551" y="754634"/>
                  <a:pt x="3042" y="719593"/>
                  <a:pt x="0" y="641869"/>
                </a:cubicBezTo>
                <a:cubicBezTo>
                  <a:pt x="-52387" y="504576"/>
                  <a:pt x="10754" y="252192"/>
                  <a:pt x="0" y="128377"/>
                </a:cubicBezTo>
                <a:close/>
              </a:path>
            </a:pathLst>
          </a:custGeom>
          <a:noFill/>
          <a:ln w="57150" cap="flat" cmpd="sng" algn="ctr">
            <a:solidFill>
              <a:srgbClr val="92D050"/>
            </a:solidFill>
            <a:prstDash val="solid"/>
            <a:extLst>
              <a:ext uri="{C807C97D-BFC1-408E-A445-0C87EB9F89A2}">
                <ask:lineSketchStyleProps xmlns:ask="http://schemas.microsoft.com/office/drawing/2018/sketchyshapes" sd="360745791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ettangolo 30">
            <a:extLst>
              <a:ext uri="{FF2B5EF4-FFF2-40B4-BE49-F238E27FC236}">
                <a16:creationId xmlns:a16="http://schemas.microsoft.com/office/drawing/2014/main" id="{E9DDE83B-81F4-44E4-92DD-218EEC51CCE0}"/>
              </a:ext>
            </a:extLst>
          </p:cNvPr>
          <p:cNvSpPr/>
          <p:nvPr/>
        </p:nvSpPr>
        <p:spPr>
          <a:xfrm>
            <a:off x="371801" y="5666617"/>
            <a:ext cx="3408110" cy="151155"/>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pic>
        <p:nvPicPr>
          <p:cNvPr id="32" name="Immagine 31">
            <a:extLst>
              <a:ext uri="{FF2B5EF4-FFF2-40B4-BE49-F238E27FC236}">
                <a16:creationId xmlns:a16="http://schemas.microsoft.com/office/drawing/2014/main" id="{4A503C29-0BFB-42F2-8364-37B9919F8F2A}"/>
              </a:ext>
            </a:extLst>
          </p:cNvPr>
          <p:cNvPicPr>
            <a:picLocks noChangeAspect="1"/>
          </p:cNvPicPr>
          <p:nvPr/>
        </p:nvPicPr>
        <p:blipFill>
          <a:blip r:embed="rId10"/>
          <a:stretch>
            <a:fillRect/>
          </a:stretch>
        </p:blipFill>
        <p:spPr>
          <a:xfrm>
            <a:off x="7235660" y="4361028"/>
            <a:ext cx="1727289" cy="307991"/>
          </a:xfrm>
          <a:prstGeom prst="rect">
            <a:avLst/>
          </a:prstGeom>
          <a:ln>
            <a:solidFill>
              <a:srgbClr val="9BBB59">
                <a:lumMod val="50000"/>
              </a:srgbClr>
            </a:solidFill>
          </a:ln>
          <a:effectLst>
            <a:outerShdw blurRad="50800" dist="38100" dir="2700000" algn="tl" rotWithShape="0">
              <a:prstClr val="black">
                <a:alpha val="40000"/>
              </a:prstClr>
            </a:outerShdw>
          </a:effectLst>
        </p:spPr>
      </p:pic>
      <p:sp>
        <p:nvSpPr>
          <p:cNvPr id="33" name="Freccia circolare in giù 32">
            <a:extLst>
              <a:ext uri="{FF2B5EF4-FFF2-40B4-BE49-F238E27FC236}">
                <a16:creationId xmlns:a16="http://schemas.microsoft.com/office/drawing/2014/main" id="{394E9A9E-C308-4F3D-8EA2-77419B32BFC9}"/>
              </a:ext>
            </a:extLst>
          </p:cNvPr>
          <p:cNvSpPr/>
          <p:nvPr/>
        </p:nvSpPr>
        <p:spPr>
          <a:xfrm rot="20494952">
            <a:off x="3025461" y="3600299"/>
            <a:ext cx="4509330" cy="1266578"/>
          </a:xfrm>
          <a:prstGeom prst="curvedDownArrow">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solidFill>
              <a:effectLst/>
              <a:uLnTx/>
              <a:uFillTx/>
              <a:latin typeface="Calibri"/>
              <a:ea typeface="+mn-ea"/>
              <a:cs typeface="+mn-cs"/>
            </a:endParaRPr>
          </a:p>
        </p:txBody>
      </p:sp>
      <p:sp>
        <p:nvSpPr>
          <p:cNvPr id="34" name="Rettangolo con angoli arrotondati 33">
            <a:extLst>
              <a:ext uri="{FF2B5EF4-FFF2-40B4-BE49-F238E27FC236}">
                <a16:creationId xmlns:a16="http://schemas.microsoft.com/office/drawing/2014/main" id="{357D5F30-47A5-4AA6-96E1-DD643B655A52}"/>
              </a:ext>
            </a:extLst>
          </p:cNvPr>
          <p:cNvSpPr/>
          <p:nvPr/>
        </p:nvSpPr>
        <p:spPr>
          <a:xfrm>
            <a:off x="7152436" y="4286047"/>
            <a:ext cx="1860992" cy="448141"/>
          </a:xfrm>
          <a:custGeom>
            <a:avLst/>
            <a:gdLst>
              <a:gd name="connsiteX0" fmla="*/ 0 w 1860992"/>
              <a:gd name="connsiteY0" fmla="*/ 74692 h 448141"/>
              <a:gd name="connsiteX1" fmla="*/ 74692 w 1860992"/>
              <a:gd name="connsiteY1" fmla="*/ 0 h 448141"/>
              <a:gd name="connsiteX2" fmla="*/ 662344 w 1860992"/>
              <a:gd name="connsiteY2" fmla="*/ 0 h 448141"/>
              <a:gd name="connsiteX3" fmla="*/ 1181532 w 1860992"/>
              <a:gd name="connsiteY3" fmla="*/ 0 h 448141"/>
              <a:gd name="connsiteX4" fmla="*/ 1786300 w 1860992"/>
              <a:gd name="connsiteY4" fmla="*/ 0 h 448141"/>
              <a:gd name="connsiteX5" fmla="*/ 1860992 w 1860992"/>
              <a:gd name="connsiteY5" fmla="*/ 74692 h 448141"/>
              <a:gd name="connsiteX6" fmla="*/ 1860992 w 1860992"/>
              <a:gd name="connsiteY6" fmla="*/ 373449 h 448141"/>
              <a:gd name="connsiteX7" fmla="*/ 1786300 w 1860992"/>
              <a:gd name="connsiteY7" fmla="*/ 448141 h 448141"/>
              <a:gd name="connsiteX8" fmla="*/ 1198648 w 1860992"/>
              <a:gd name="connsiteY8" fmla="*/ 448141 h 448141"/>
              <a:gd name="connsiteX9" fmla="*/ 593880 w 1860992"/>
              <a:gd name="connsiteY9" fmla="*/ 448141 h 448141"/>
              <a:gd name="connsiteX10" fmla="*/ 74692 w 1860992"/>
              <a:gd name="connsiteY10" fmla="*/ 448141 h 448141"/>
              <a:gd name="connsiteX11" fmla="*/ 0 w 1860992"/>
              <a:gd name="connsiteY11" fmla="*/ 373449 h 448141"/>
              <a:gd name="connsiteX12" fmla="*/ 0 w 1860992"/>
              <a:gd name="connsiteY12" fmla="*/ 74692 h 44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0992" h="448141" extrusionOk="0">
                <a:moveTo>
                  <a:pt x="0" y="74692"/>
                </a:moveTo>
                <a:cubicBezTo>
                  <a:pt x="4816" y="41719"/>
                  <a:pt x="36368" y="1834"/>
                  <a:pt x="74692" y="0"/>
                </a:cubicBezTo>
                <a:cubicBezTo>
                  <a:pt x="315783" y="-2744"/>
                  <a:pt x="449686" y="48882"/>
                  <a:pt x="662344" y="0"/>
                </a:cubicBezTo>
                <a:cubicBezTo>
                  <a:pt x="875002" y="-48882"/>
                  <a:pt x="980911" y="52626"/>
                  <a:pt x="1181532" y="0"/>
                </a:cubicBezTo>
                <a:cubicBezTo>
                  <a:pt x="1382153" y="-52626"/>
                  <a:pt x="1543969" y="48021"/>
                  <a:pt x="1786300" y="0"/>
                </a:cubicBezTo>
                <a:cubicBezTo>
                  <a:pt x="1830949" y="-1821"/>
                  <a:pt x="1860250" y="38478"/>
                  <a:pt x="1860992" y="74692"/>
                </a:cubicBezTo>
                <a:cubicBezTo>
                  <a:pt x="1878039" y="181958"/>
                  <a:pt x="1857002" y="276536"/>
                  <a:pt x="1860992" y="373449"/>
                </a:cubicBezTo>
                <a:cubicBezTo>
                  <a:pt x="1851451" y="417040"/>
                  <a:pt x="1816406" y="451578"/>
                  <a:pt x="1786300" y="448141"/>
                </a:cubicBezTo>
                <a:cubicBezTo>
                  <a:pt x="1535028" y="506115"/>
                  <a:pt x="1446803" y="397702"/>
                  <a:pt x="1198648" y="448141"/>
                </a:cubicBezTo>
                <a:cubicBezTo>
                  <a:pt x="950493" y="498580"/>
                  <a:pt x="740179" y="381611"/>
                  <a:pt x="593880" y="448141"/>
                </a:cubicBezTo>
                <a:cubicBezTo>
                  <a:pt x="447581" y="514671"/>
                  <a:pt x="258406" y="424453"/>
                  <a:pt x="74692" y="448141"/>
                </a:cubicBezTo>
                <a:cubicBezTo>
                  <a:pt x="22793" y="454248"/>
                  <a:pt x="9278" y="412386"/>
                  <a:pt x="0" y="373449"/>
                </a:cubicBezTo>
                <a:cubicBezTo>
                  <a:pt x="-34504" y="263753"/>
                  <a:pt x="15038" y="204350"/>
                  <a:pt x="0" y="74692"/>
                </a:cubicBezTo>
                <a:close/>
              </a:path>
            </a:pathLst>
          </a:custGeom>
          <a:noFill/>
          <a:ln w="38100" cap="flat" cmpd="sng" algn="ctr">
            <a:solidFill>
              <a:srgbClr val="92D050"/>
            </a:solidFill>
            <a:prstDash val="solid"/>
            <a:extLst>
              <a:ext uri="{C807C97D-BFC1-408E-A445-0C87EB9F89A2}">
                <ask:lineSketchStyleProps xmlns:ask="http://schemas.microsoft.com/office/drawing/2018/sketchyshapes" sd="360745791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Segno di moltiplicazione 35">
            <a:extLst>
              <a:ext uri="{FF2B5EF4-FFF2-40B4-BE49-F238E27FC236}">
                <a16:creationId xmlns:a16="http://schemas.microsoft.com/office/drawing/2014/main" id="{2AC6F94C-A831-42D3-99F9-F5212F2D1407}"/>
              </a:ext>
            </a:extLst>
          </p:cNvPr>
          <p:cNvSpPr/>
          <p:nvPr/>
        </p:nvSpPr>
        <p:spPr>
          <a:xfrm>
            <a:off x="6914508" y="4039701"/>
            <a:ext cx="2336627" cy="931023"/>
          </a:xfrm>
          <a:prstGeom prst="mathMultiply">
            <a:avLst>
              <a:gd name="adj1" fmla="val 12485"/>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500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21" grpId="0"/>
      <p:bldP spid="22" grpId="0" animBg="1"/>
      <p:bldP spid="24" grpId="0"/>
      <p:bldP spid="27" grpId="0" animBg="1"/>
      <p:bldP spid="28" grpId="0" animBg="1"/>
      <p:bldP spid="29" grpId="0" animBg="1"/>
      <p:bldP spid="30" grpId="0" animBg="1"/>
      <p:bldP spid="31" grpId="0" animBg="1"/>
      <p:bldP spid="33" grpId="0" animBg="1"/>
      <p:bldP spid="34"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500677-6A90-4024-8749-477755B1B412}"/>
              </a:ext>
            </a:extLst>
          </p:cNvPr>
          <p:cNvSpPr>
            <a:spLocks noGrp="1"/>
          </p:cNvSpPr>
          <p:nvPr>
            <p:ph type="title"/>
          </p:nvPr>
        </p:nvSpPr>
        <p:spPr/>
        <p:txBody>
          <a:bodyPr/>
          <a:lstStyle/>
          <a:p>
            <a:r>
              <a:rPr lang="it-IT" dirty="0"/>
              <a:t>Allegato 1</a:t>
            </a:r>
          </a:p>
        </p:txBody>
      </p:sp>
      <p:pic>
        <p:nvPicPr>
          <p:cNvPr id="5" name="Immagine 4">
            <a:extLst>
              <a:ext uri="{FF2B5EF4-FFF2-40B4-BE49-F238E27FC236}">
                <a16:creationId xmlns:a16="http://schemas.microsoft.com/office/drawing/2014/main" id="{7DC1085A-D5FF-4669-A869-737F4C257BF9}"/>
              </a:ext>
            </a:extLst>
          </p:cNvPr>
          <p:cNvPicPr>
            <a:picLocks noChangeAspect="1"/>
          </p:cNvPicPr>
          <p:nvPr/>
        </p:nvPicPr>
        <p:blipFill>
          <a:blip r:embed="rId2"/>
          <a:stretch>
            <a:fillRect/>
          </a:stretch>
        </p:blipFill>
        <p:spPr>
          <a:xfrm>
            <a:off x="144039" y="1950282"/>
            <a:ext cx="8073952" cy="4844371"/>
          </a:xfrm>
          <a:prstGeom prst="rect">
            <a:avLst/>
          </a:prstGeom>
          <a:ln>
            <a:solidFill>
              <a:schemeClr val="accent1"/>
            </a:solidFill>
          </a:ln>
          <a:effectLst>
            <a:outerShdw blurRad="50800" dist="38100" dir="2700000" algn="tl" rotWithShape="0">
              <a:prstClr val="black">
                <a:alpha val="40000"/>
              </a:prstClr>
            </a:outerShdw>
          </a:effectLst>
        </p:spPr>
      </p:pic>
      <p:pic>
        <p:nvPicPr>
          <p:cNvPr id="4" name="Immagine 3" descr="Immagine che contiene tavolo&#10;&#10;Descrizione generata automaticamente">
            <a:extLst>
              <a:ext uri="{FF2B5EF4-FFF2-40B4-BE49-F238E27FC236}">
                <a16:creationId xmlns:a16="http://schemas.microsoft.com/office/drawing/2014/main" id="{182CFF58-E311-4251-9975-A86D25E603B4}"/>
              </a:ext>
            </a:extLst>
          </p:cNvPr>
          <p:cNvPicPr>
            <a:picLocks noChangeAspect="1"/>
          </p:cNvPicPr>
          <p:nvPr/>
        </p:nvPicPr>
        <p:blipFill>
          <a:blip r:embed="rId3"/>
          <a:stretch>
            <a:fillRect/>
          </a:stretch>
        </p:blipFill>
        <p:spPr>
          <a:xfrm>
            <a:off x="6559251" y="430710"/>
            <a:ext cx="5137414" cy="3365673"/>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0869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697C94-7922-46F8-96D5-C0A3F72D1701}"/>
              </a:ext>
            </a:extLst>
          </p:cNvPr>
          <p:cNvSpPr>
            <a:spLocks noGrp="1"/>
          </p:cNvSpPr>
          <p:nvPr>
            <p:ph type="title"/>
          </p:nvPr>
        </p:nvSpPr>
        <p:spPr/>
        <p:txBody>
          <a:bodyPr/>
          <a:lstStyle/>
          <a:p>
            <a:r>
              <a:rPr lang="it-IT" dirty="0"/>
              <a:t>Allegato 2</a:t>
            </a:r>
          </a:p>
        </p:txBody>
      </p:sp>
      <p:pic>
        <p:nvPicPr>
          <p:cNvPr id="5" name="Immagine 4">
            <a:extLst>
              <a:ext uri="{FF2B5EF4-FFF2-40B4-BE49-F238E27FC236}">
                <a16:creationId xmlns:a16="http://schemas.microsoft.com/office/drawing/2014/main" id="{2E712467-36BD-44DA-9988-9B1F13C7B642}"/>
              </a:ext>
            </a:extLst>
          </p:cNvPr>
          <p:cNvPicPr>
            <a:picLocks noChangeAspect="1"/>
          </p:cNvPicPr>
          <p:nvPr/>
        </p:nvPicPr>
        <p:blipFill>
          <a:blip r:embed="rId2"/>
          <a:stretch>
            <a:fillRect/>
          </a:stretch>
        </p:blipFill>
        <p:spPr>
          <a:xfrm>
            <a:off x="382966" y="1830073"/>
            <a:ext cx="4562013" cy="3306178"/>
          </a:xfrm>
          <a:prstGeom prst="rect">
            <a:avLst/>
          </a:prstGeom>
          <a:ln>
            <a:solidFill>
              <a:schemeClr val="accent1"/>
            </a:solidFill>
          </a:ln>
          <a:effectLst>
            <a:outerShdw blurRad="50800" dist="38100" dir="2700000" algn="tl" rotWithShape="0">
              <a:prstClr val="black">
                <a:alpha val="40000"/>
              </a:prstClr>
            </a:outerShdw>
          </a:effectLst>
        </p:spPr>
      </p:pic>
      <p:pic>
        <p:nvPicPr>
          <p:cNvPr id="4" name="Immagine 3" descr="Immagine che contiene tavolo&#10;&#10;Descrizione generata automaticamente">
            <a:extLst>
              <a:ext uri="{FF2B5EF4-FFF2-40B4-BE49-F238E27FC236}">
                <a16:creationId xmlns:a16="http://schemas.microsoft.com/office/drawing/2014/main" id="{4D1B66A4-6E3C-41EA-9109-719F9CF5560C}"/>
              </a:ext>
            </a:extLst>
          </p:cNvPr>
          <p:cNvPicPr>
            <a:picLocks noChangeAspect="1"/>
          </p:cNvPicPr>
          <p:nvPr/>
        </p:nvPicPr>
        <p:blipFill>
          <a:blip r:embed="rId3"/>
          <a:stretch>
            <a:fillRect/>
          </a:stretch>
        </p:blipFill>
        <p:spPr>
          <a:xfrm>
            <a:off x="5210597" y="112775"/>
            <a:ext cx="6842858" cy="6632450"/>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090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76ED61-A5CE-4288-918B-03696A45414C}"/>
              </a:ext>
            </a:extLst>
          </p:cNvPr>
          <p:cNvSpPr>
            <a:spLocks noGrp="1"/>
          </p:cNvSpPr>
          <p:nvPr>
            <p:ph type="title"/>
          </p:nvPr>
        </p:nvSpPr>
        <p:spPr/>
        <p:txBody>
          <a:bodyPr/>
          <a:lstStyle/>
          <a:p>
            <a:r>
              <a:rPr lang="it-IT" dirty="0"/>
              <a:t>Allegato 3</a:t>
            </a:r>
          </a:p>
        </p:txBody>
      </p:sp>
      <p:pic>
        <p:nvPicPr>
          <p:cNvPr id="5" name="Immagine 4">
            <a:extLst>
              <a:ext uri="{FF2B5EF4-FFF2-40B4-BE49-F238E27FC236}">
                <a16:creationId xmlns:a16="http://schemas.microsoft.com/office/drawing/2014/main" id="{E0048F17-D902-44AD-BE12-FE4EF07677D2}"/>
              </a:ext>
            </a:extLst>
          </p:cNvPr>
          <p:cNvPicPr>
            <a:picLocks noChangeAspect="1"/>
          </p:cNvPicPr>
          <p:nvPr/>
        </p:nvPicPr>
        <p:blipFill>
          <a:blip r:embed="rId2"/>
          <a:stretch>
            <a:fillRect/>
          </a:stretch>
        </p:blipFill>
        <p:spPr>
          <a:xfrm>
            <a:off x="306193" y="1796538"/>
            <a:ext cx="4302383" cy="4104388"/>
          </a:xfrm>
          <a:prstGeom prst="rect">
            <a:avLst/>
          </a:prstGeom>
          <a:ln>
            <a:solidFill>
              <a:schemeClr val="accent1"/>
            </a:solidFill>
          </a:ln>
          <a:effectLst>
            <a:outerShdw blurRad="50800" dist="38100" dir="2700000" algn="tl" rotWithShape="0">
              <a:prstClr val="black">
                <a:alpha val="40000"/>
              </a:prstClr>
            </a:outerShdw>
          </a:effectLst>
        </p:spPr>
      </p:pic>
      <p:pic>
        <p:nvPicPr>
          <p:cNvPr id="7" name="Immagine 6">
            <a:extLst>
              <a:ext uri="{FF2B5EF4-FFF2-40B4-BE49-F238E27FC236}">
                <a16:creationId xmlns:a16="http://schemas.microsoft.com/office/drawing/2014/main" id="{DF10E51D-51DB-4A61-B6FA-E85458E9FA3C}"/>
              </a:ext>
            </a:extLst>
          </p:cNvPr>
          <p:cNvPicPr>
            <a:picLocks noChangeAspect="1"/>
          </p:cNvPicPr>
          <p:nvPr/>
        </p:nvPicPr>
        <p:blipFill>
          <a:blip r:embed="rId3"/>
          <a:stretch>
            <a:fillRect/>
          </a:stretch>
        </p:blipFill>
        <p:spPr>
          <a:xfrm>
            <a:off x="4689449" y="1938381"/>
            <a:ext cx="7196358" cy="512211"/>
          </a:xfrm>
          <a:prstGeom prst="rect">
            <a:avLst/>
          </a:prstGeom>
          <a:ln>
            <a:solidFill>
              <a:schemeClr val="accent1"/>
            </a:solidFill>
          </a:ln>
          <a:effectLst>
            <a:outerShdw blurRad="50800" dist="38100" dir="2700000" algn="tl" rotWithShape="0">
              <a:prstClr val="black">
                <a:alpha val="40000"/>
              </a:prstClr>
            </a:outerShdw>
          </a:effectLst>
        </p:spPr>
      </p:pic>
      <p:pic>
        <p:nvPicPr>
          <p:cNvPr id="9" name="Immagine 8">
            <a:extLst>
              <a:ext uri="{FF2B5EF4-FFF2-40B4-BE49-F238E27FC236}">
                <a16:creationId xmlns:a16="http://schemas.microsoft.com/office/drawing/2014/main" id="{49B9D6D4-FA1D-45DC-AC7C-B9C87E9886E7}"/>
              </a:ext>
            </a:extLst>
          </p:cNvPr>
          <p:cNvPicPr>
            <a:picLocks noChangeAspect="1"/>
          </p:cNvPicPr>
          <p:nvPr/>
        </p:nvPicPr>
        <p:blipFill>
          <a:blip r:embed="rId4"/>
          <a:stretch>
            <a:fillRect/>
          </a:stretch>
        </p:blipFill>
        <p:spPr>
          <a:xfrm>
            <a:off x="5662986" y="4125305"/>
            <a:ext cx="2749691" cy="342918"/>
          </a:xfrm>
          <a:prstGeom prst="rect">
            <a:avLst/>
          </a:prstGeom>
          <a:ln>
            <a:solidFill>
              <a:schemeClr val="accent1"/>
            </a:solidFill>
          </a:ln>
          <a:effectLst>
            <a:outerShdw blurRad="50800" dist="38100" dir="2700000" algn="tl" rotWithShape="0">
              <a:prstClr val="black">
                <a:alpha val="40000"/>
              </a:prstClr>
            </a:outerShdw>
          </a:effectLst>
        </p:spPr>
      </p:pic>
      <p:sp>
        <p:nvSpPr>
          <p:cNvPr id="10" name="Parentesi graffa chiusa 9">
            <a:extLst>
              <a:ext uri="{FF2B5EF4-FFF2-40B4-BE49-F238E27FC236}">
                <a16:creationId xmlns:a16="http://schemas.microsoft.com/office/drawing/2014/main" id="{7D4D6F37-DD8D-45EF-80B1-5EE5320AA848}"/>
              </a:ext>
            </a:extLst>
          </p:cNvPr>
          <p:cNvSpPr/>
          <p:nvPr/>
        </p:nvSpPr>
        <p:spPr>
          <a:xfrm>
            <a:off x="4608576" y="2722035"/>
            <a:ext cx="676656" cy="3178891"/>
          </a:xfrm>
          <a:prstGeom prst="rightBrace">
            <a:avLst>
              <a:gd name="adj1" fmla="val 86275"/>
              <a:gd name="adj2" fmla="val 49137"/>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Rettangolo 10">
            <a:extLst>
              <a:ext uri="{FF2B5EF4-FFF2-40B4-BE49-F238E27FC236}">
                <a16:creationId xmlns:a16="http://schemas.microsoft.com/office/drawing/2014/main" id="{79ABF9D0-776B-4BB4-96D4-A19D08250E16}"/>
              </a:ext>
            </a:extLst>
          </p:cNvPr>
          <p:cNvSpPr/>
          <p:nvPr/>
        </p:nvSpPr>
        <p:spPr>
          <a:xfrm>
            <a:off x="306193" y="2093976"/>
            <a:ext cx="3534287" cy="274320"/>
          </a:xfrm>
          <a:custGeom>
            <a:avLst/>
            <a:gdLst>
              <a:gd name="connsiteX0" fmla="*/ 0 w 3534287"/>
              <a:gd name="connsiteY0" fmla="*/ 0 h 274320"/>
              <a:gd name="connsiteX1" fmla="*/ 483019 w 3534287"/>
              <a:gd name="connsiteY1" fmla="*/ 0 h 274320"/>
              <a:gd name="connsiteX2" fmla="*/ 1107410 w 3534287"/>
              <a:gd name="connsiteY2" fmla="*/ 0 h 274320"/>
              <a:gd name="connsiteX3" fmla="*/ 1661115 w 3534287"/>
              <a:gd name="connsiteY3" fmla="*/ 0 h 274320"/>
              <a:gd name="connsiteX4" fmla="*/ 2250163 w 3534287"/>
              <a:gd name="connsiteY4" fmla="*/ 0 h 274320"/>
              <a:gd name="connsiteX5" fmla="*/ 2839211 w 3534287"/>
              <a:gd name="connsiteY5" fmla="*/ 0 h 274320"/>
              <a:gd name="connsiteX6" fmla="*/ 3534287 w 3534287"/>
              <a:gd name="connsiteY6" fmla="*/ 0 h 274320"/>
              <a:gd name="connsiteX7" fmla="*/ 3534287 w 3534287"/>
              <a:gd name="connsiteY7" fmla="*/ 274320 h 274320"/>
              <a:gd name="connsiteX8" fmla="*/ 3015925 w 3534287"/>
              <a:gd name="connsiteY8" fmla="*/ 274320 h 274320"/>
              <a:gd name="connsiteX9" fmla="*/ 2532906 w 3534287"/>
              <a:gd name="connsiteY9" fmla="*/ 274320 h 274320"/>
              <a:gd name="connsiteX10" fmla="*/ 1943858 w 3534287"/>
              <a:gd name="connsiteY10" fmla="*/ 274320 h 274320"/>
              <a:gd name="connsiteX11" fmla="*/ 1460839 w 3534287"/>
              <a:gd name="connsiteY11" fmla="*/ 274320 h 274320"/>
              <a:gd name="connsiteX12" fmla="*/ 977819 w 3534287"/>
              <a:gd name="connsiteY12" fmla="*/ 274320 h 274320"/>
              <a:gd name="connsiteX13" fmla="*/ 0 w 3534287"/>
              <a:gd name="connsiteY13" fmla="*/ 274320 h 274320"/>
              <a:gd name="connsiteX14" fmla="*/ 0 w 3534287"/>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4287" h="274320" extrusionOk="0">
                <a:moveTo>
                  <a:pt x="0" y="0"/>
                </a:moveTo>
                <a:cubicBezTo>
                  <a:pt x="222645" y="-1977"/>
                  <a:pt x="261481" y="13329"/>
                  <a:pt x="483019" y="0"/>
                </a:cubicBezTo>
                <a:cubicBezTo>
                  <a:pt x="704557" y="-13329"/>
                  <a:pt x="890493" y="-2760"/>
                  <a:pt x="1107410" y="0"/>
                </a:cubicBezTo>
                <a:cubicBezTo>
                  <a:pt x="1324327" y="2760"/>
                  <a:pt x="1420918" y="-13359"/>
                  <a:pt x="1661115" y="0"/>
                </a:cubicBezTo>
                <a:cubicBezTo>
                  <a:pt x="1901313" y="13359"/>
                  <a:pt x="2124273" y="16833"/>
                  <a:pt x="2250163" y="0"/>
                </a:cubicBezTo>
                <a:cubicBezTo>
                  <a:pt x="2376053" y="-16833"/>
                  <a:pt x="2668470" y="-6255"/>
                  <a:pt x="2839211" y="0"/>
                </a:cubicBezTo>
                <a:cubicBezTo>
                  <a:pt x="3009952" y="6255"/>
                  <a:pt x="3354340" y="-31401"/>
                  <a:pt x="3534287" y="0"/>
                </a:cubicBezTo>
                <a:cubicBezTo>
                  <a:pt x="3540699" y="131199"/>
                  <a:pt x="3525074" y="161843"/>
                  <a:pt x="3534287" y="274320"/>
                </a:cubicBezTo>
                <a:cubicBezTo>
                  <a:pt x="3316899" y="281167"/>
                  <a:pt x="3227481" y="252350"/>
                  <a:pt x="3015925" y="274320"/>
                </a:cubicBezTo>
                <a:cubicBezTo>
                  <a:pt x="2804369" y="296290"/>
                  <a:pt x="2725500" y="278385"/>
                  <a:pt x="2532906" y="274320"/>
                </a:cubicBezTo>
                <a:cubicBezTo>
                  <a:pt x="2340312" y="270255"/>
                  <a:pt x="2073030" y="302556"/>
                  <a:pt x="1943858" y="274320"/>
                </a:cubicBezTo>
                <a:cubicBezTo>
                  <a:pt x="1814686" y="246084"/>
                  <a:pt x="1652350" y="289037"/>
                  <a:pt x="1460839" y="274320"/>
                </a:cubicBezTo>
                <a:cubicBezTo>
                  <a:pt x="1269328" y="259603"/>
                  <a:pt x="1197218" y="291119"/>
                  <a:pt x="977819" y="274320"/>
                </a:cubicBezTo>
                <a:cubicBezTo>
                  <a:pt x="758420" y="257521"/>
                  <a:pt x="444530" y="309262"/>
                  <a:pt x="0" y="274320"/>
                </a:cubicBezTo>
                <a:cubicBezTo>
                  <a:pt x="6507" y="204271"/>
                  <a:pt x="-7136" y="113263"/>
                  <a:pt x="0" y="0"/>
                </a:cubicBezTo>
                <a:close/>
              </a:path>
            </a:pathLst>
          </a:custGeom>
          <a:noFill/>
          <a:ln w="19050">
            <a:extLst>
              <a:ext uri="{C807C97D-BFC1-408E-A445-0C87EB9F89A2}">
                <ask:lineSketchStyleProps xmlns:ask="http://schemas.microsoft.com/office/drawing/2018/sketchyshapes" sd="390363473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9E2E848-13BD-4020-A3BF-8A03ECE1B89A}"/>
              </a:ext>
            </a:extLst>
          </p:cNvPr>
          <p:cNvSpPr/>
          <p:nvPr/>
        </p:nvSpPr>
        <p:spPr>
          <a:xfrm>
            <a:off x="3447288" y="2578608"/>
            <a:ext cx="984504" cy="146304"/>
          </a:xfrm>
          <a:custGeom>
            <a:avLst/>
            <a:gdLst>
              <a:gd name="connsiteX0" fmla="*/ 0 w 984504"/>
              <a:gd name="connsiteY0" fmla="*/ 0 h 146304"/>
              <a:gd name="connsiteX1" fmla="*/ 462717 w 984504"/>
              <a:gd name="connsiteY1" fmla="*/ 0 h 146304"/>
              <a:gd name="connsiteX2" fmla="*/ 984504 w 984504"/>
              <a:gd name="connsiteY2" fmla="*/ 0 h 146304"/>
              <a:gd name="connsiteX3" fmla="*/ 984504 w 984504"/>
              <a:gd name="connsiteY3" fmla="*/ 146304 h 146304"/>
              <a:gd name="connsiteX4" fmla="*/ 521787 w 984504"/>
              <a:gd name="connsiteY4" fmla="*/ 146304 h 146304"/>
              <a:gd name="connsiteX5" fmla="*/ 0 w 984504"/>
              <a:gd name="connsiteY5" fmla="*/ 146304 h 146304"/>
              <a:gd name="connsiteX6" fmla="*/ 0 w 984504"/>
              <a:gd name="connsiteY6" fmla="*/ 0 h 14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504" h="146304" extrusionOk="0">
                <a:moveTo>
                  <a:pt x="0" y="0"/>
                </a:moveTo>
                <a:cubicBezTo>
                  <a:pt x="201597" y="-5369"/>
                  <a:pt x="309875" y="-22526"/>
                  <a:pt x="462717" y="0"/>
                </a:cubicBezTo>
                <a:cubicBezTo>
                  <a:pt x="615559" y="22526"/>
                  <a:pt x="756472" y="10560"/>
                  <a:pt x="984504" y="0"/>
                </a:cubicBezTo>
                <a:cubicBezTo>
                  <a:pt x="982435" y="53745"/>
                  <a:pt x="991146" y="75527"/>
                  <a:pt x="984504" y="146304"/>
                </a:cubicBezTo>
                <a:cubicBezTo>
                  <a:pt x="844534" y="154099"/>
                  <a:pt x="645732" y="136871"/>
                  <a:pt x="521787" y="146304"/>
                </a:cubicBezTo>
                <a:cubicBezTo>
                  <a:pt x="397842" y="155737"/>
                  <a:pt x="217161" y="149174"/>
                  <a:pt x="0" y="146304"/>
                </a:cubicBezTo>
                <a:cubicBezTo>
                  <a:pt x="-1919" y="115620"/>
                  <a:pt x="-565" y="50331"/>
                  <a:pt x="0" y="0"/>
                </a:cubicBezTo>
                <a:close/>
              </a:path>
            </a:pathLst>
          </a:custGeom>
          <a:noFill/>
          <a:ln w="19050">
            <a:extLst>
              <a:ext uri="{C807C97D-BFC1-408E-A445-0C87EB9F89A2}">
                <ask:lineSketchStyleProps xmlns:ask="http://schemas.microsoft.com/office/drawing/2018/sketchyshapes" sd="390363473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0002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mappa&#10;&#10;Descrizione generata automaticamente">
            <a:extLst>
              <a:ext uri="{FF2B5EF4-FFF2-40B4-BE49-F238E27FC236}">
                <a16:creationId xmlns:a16="http://schemas.microsoft.com/office/drawing/2014/main" id="{8B934A24-74E9-48AE-9D0D-5AB3BE63165F}"/>
              </a:ext>
            </a:extLst>
          </p:cNvPr>
          <p:cNvPicPr>
            <a:picLocks noChangeAspect="1"/>
          </p:cNvPicPr>
          <p:nvPr/>
        </p:nvPicPr>
        <p:blipFill>
          <a:blip r:embed="rId2"/>
          <a:stretch>
            <a:fillRect/>
          </a:stretch>
        </p:blipFill>
        <p:spPr>
          <a:xfrm>
            <a:off x="8267064" y="2784283"/>
            <a:ext cx="3047098" cy="3638550"/>
          </a:xfrm>
          <a:prstGeom prst="rect">
            <a:avLst/>
          </a:prstGeom>
        </p:spPr>
      </p:pic>
      <p:pic>
        <p:nvPicPr>
          <p:cNvPr id="4" name="Immagine 3">
            <a:extLst>
              <a:ext uri="{FF2B5EF4-FFF2-40B4-BE49-F238E27FC236}">
                <a16:creationId xmlns:a16="http://schemas.microsoft.com/office/drawing/2014/main" id="{D951ECC1-4313-4B34-807E-50A6F0AD79D8}"/>
              </a:ext>
            </a:extLst>
          </p:cNvPr>
          <p:cNvPicPr>
            <a:picLocks noChangeAspect="1"/>
          </p:cNvPicPr>
          <p:nvPr/>
        </p:nvPicPr>
        <p:blipFill>
          <a:blip r:embed="rId3"/>
          <a:stretch>
            <a:fillRect/>
          </a:stretch>
        </p:blipFill>
        <p:spPr>
          <a:xfrm>
            <a:off x="139444" y="1873120"/>
            <a:ext cx="5497876" cy="4549713"/>
          </a:xfrm>
          <a:prstGeom prst="rect">
            <a:avLst/>
          </a:prstGeom>
          <a:ln>
            <a:solidFill>
              <a:schemeClr val="accent1"/>
            </a:solidFill>
          </a:ln>
          <a:effectLst>
            <a:outerShdw blurRad="50800" dist="38100" dir="2700000" algn="tl" rotWithShape="0">
              <a:prstClr val="black">
                <a:alpha val="40000"/>
              </a:prstClr>
            </a:outerShdw>
          </a:effectLst>
        </p:spPr>
      </p:pic>
      <p:pic>
        <p:nvPicPr>
          <p:cNvPr id="1032" name="Picture 8" descr="ISO 27002 Document - Scan For Security">
            <a:extLst>
              <a:ext uri="{FF2B5EF4-FFF2-40B4-BE49-F238E27FC236}">
                <a16:creationId xmlns:a16="http://schemas.microsoft.com/office/drawing/2014/main" id="{CD1203C3-D887-4A40-8577-C34D42771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7065" y="4343983"/>
            <a:ext cx="1414805" cy="141480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CD809AE-10F0-43E3-A911-8B4C2862A971}"/>
              </a:ext>
            </a:extLst>
          </p:cNvPr>
          <p:cNvSpPr>
            <a:spLocks noGrp="1"/>
          </p:cNvSpPr>
          <p:nvPr>
            <p:ph type="title"/>
          </p:nvPr>
        </p:nvSpPr>
        <p:spPr/>
        <p:txBody>
          <a:bodyPr/>
          <a:lstStyle/>
          <a:p>
            <a:r>
              <a:rPr lang="it-IT" dirty="0"/>
              <a:t>Per ogni misura riferimenti concreti</a:t>
            </a:r>
          </a:p>
        </p:txBody>
      </p:sp>
      <p:pic>
        <p:nvPicPr>
          <p:cNvPr id="1026" name="Picture 2" descr="What is ISO 27001 and what are the benefits?">
            <a:extLst>
              <a:ext uri="{FF2B5EF4-FFF2-40B4-BE49-F238E27FC236}">
                <a16:creationId xmlns:a16="http://schemas.microsoft.com/office/drawing/2014/main" id="{F55D6CA7-BA48-43D7-A71A-771D78ECC6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49" t="18862" r="8484" b="19915"/>
          <a:stretch/>
        </p:blipFill>
        <p:spPr bwMode="auto">
          <a:xfrm>
            <a:off x="6997329" y="2800859"/>
            <a:ext cx="2519917" cy="944712"/>
          </a:xfrm>
          <a:prstGeom prst="rect">
            <a:avLst/>
          </a:prstGeom>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1F1017AD-509E-4982-BD6A-8ED9C8E512DC}"/>
              </a:ext>
            </a:extLst>
          </p:cNvPr>
          <p:cNvSpPr txBox="1"/>
          <p:nvPr/>
        </p:nvSpPr>
        <p:spPr>
          <a:xfrm>
            <a:off x="6910798" y="3800215"/>
            <a:ext cx="3509421" cy="646331"/>
          </a:xfrm>
          <a:prstGeom prst="rect">
            <a:avLst/>
          </a:prstGeom>
          <a:noFill/>
        </p:spPr>
        <p:txBody>
          <a:bodyPr wrap="square" rtlCol="0">
            <a:spAutoFit/>
          </a:bodyPr>
          <a:lstStyle/>
          <a:p>
            <a:r>
              <a:rPr lang="it-IT" dirty="0"/>
              <a:t>Riferimenti all’appendice di controllo e controlli di riferimento.</a:t>
            </a:r>
          </a:p>
        </p:txBody>
      </p:sp>
      <p:sp>
        <p:nvSpPr>
          <p:cNvPr id="23" name="CasellaDiTesto 22">
            <a:extLst>
              <a:ext uri="{FF2B5EF4-FFF2-40B4-BE49-F238E27FC236}">
                <a16:creationId xmlns:a16="http://schemas.microsoft.com/office/drawing/2014/main" id="{E2F5A045-C1D1-469D-B694-622F1A0DACD9}"/>
              </a:ext>
            </a:extLst>
          </p:cNvPr>
          <p:cNvSpPr txBox="1"/>
          <p:nvPr/>
        </p:nvSpPr>
        <p:spPr>
          <a:xfrm>
            <a:off x="6910798" y="4501190"/>
            <a:ext cx="2027310" cy="1200329"/>
          </a:xfrm>
          <a:prstGeom prst="rect">
            <a:avLst/>
          </a:prstGeom>
          <a:noFill/>
        </p:spPr>
        <p:txBody>
          <a:bodyPr wrap="square" rtlCol="0">
            <a:spAutoFit/>
          </a:bodyPr>
          <a:lstStyle/>
          <a:p>
            <a:r>
              <a:rPr lang="it-IT" dirty="0"/>
              <a:t>Raccolta di prassi sui controlli per la sicurezza delle informazioni.</a:t>
            </a:r>
          </a:p>
        </p:txBody>
      </p:sp>
      <p:cxnSp>
        <p:nvCxnSpPr>
          <p:cNvPr id="24" name="Connettore 2 23">
            <a:extLst>
              <a:ext uri="{FF2B5EF4-FFF2-40B4-BE49-F238E27FC236}">
                <a16:creationId xmlns:a16="http://schemas.microsoft.com/office/drawing/2014/main" id="{316BD8B3-2F3A-4B7B-9DE9-5EBF7DD85CB7}"/>
              </a:ext>
            </a:extLst>
          </p:cNvPr>
          <p:cNvCxnSpPr>
            <a:cxnSpLocks/>
            <a:endCxn id="1026" idx="1"/>
          </p:cNvCxnSpPr>
          <p:nvPr/>
        </p:nvCxnSpPr>
        <p:spPr>
          <a:xfrm flipV="1">
            <a:off x="3143892" y="3273215"/>
            <a:ext cx="3853437" cy="58727"/>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17D6BFEB-489C-4645-ABF5-9C6186D828AD}"/>
              </a:ext>
            </a:extLst>
          </p:cNvPr>
          <p:cNvCxnSpPr>
            <a:cxnSpLocks/>
            <a:endCxn id="1026" idx="1"/>
          </p:cNvCxnSpPr>
          <p:nvPr/>
        </p:nvCxnSpPr>
        <p:spPr>
          <a:xfrm flipV="1">
            <a:off x="4007291" y="3273215"/>
            <a:ext cx="2990038" cy="2482948"/>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273035A4-A93E-4259-B9D9-6CB01EA8F8DD}"/>
              </a:ext>
            </a:extLst>
          </p:cNvPr>
          <p:cNvCxnSpPr>
            <a:cxnSpLocks/>
            <a:endCxn id="1026" idx="1"/>
          </p:cNvCxnSpPr>
          <p:nvPr/>
        </p:nvCxnSpPr>
        <p:spPr>
          <a:xfrm flipV="1">
            <a:off x="4880225" y="3273215"/>
            <a:ext cx="2117104" cy="2911828"/>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6" name="Immagine 35">
            <a:extLst>
              <a:ext uri="{FF2B5EF4-FFF2-40B4-BE49-F238E27FC236}">
                <a16:creationId xmlns:a16="http://schemas.microsoft.com/office/drawing/2014/main" id="{13A37349-B930-49CC-A151-AC9EF7A41502}"/>
              </a:ext>
            </a:extLst>
          </p:cNvPr>
          <p:cNvPicPr>
            <a:picLocks noChangeAspect="1"/>
          </p:cNvPicPr>
          <p:nvPr/>
        </p:nvPicPr>
        <p:blipFill rotWithShape="1">
          <a:blip r:embed="rId6"/>
          <a:srcRect b="53275"/>
          <a:stretch/>
        </p:blipFill>
        <p:spPr>
          <a:xfrm>
            <a:off x="5842537" y="1860130"/>
            <a:ext cx="6059807" cy="646331"/>
          </a:xfrm>
          <a:prstGeom prst="rect">
            <a:avLst/>
          </a:prstGeom>
          <a:ln>
            <a:solidFill>
              <a:schemeClr val="accent1"/>
            </a:solidFill>
          </a:ln>
          <a:effectLst>
            <a:outerShdw blurRad="50800" dist="38100" dir="2700000" algn="tl" rotWithShape="0">
              <a:prstClr val="black">
                <a:alpha val="40000"/>
              </a:prstClr>
            </a:outerShdw>
          </a:effectLst>
        </p:spPr>
      </p:pic>
      <p:sp>
        <p:nvSpPr>
          <p:cNvPr id="11" name="CasellaDiTesto 10">
            <a:extLst>
              <a:ext uri="{FF2B5EF4-FFF2-40B4-BE49-F238E27FC236}">
                <a16:creationId xmlns:a16="http://schemas.microsoft.com/office/drawing/2014/main" id="{34FBE384-B7DF-48C3-99A2-37FD2C5E0082}"/>
              </a:ext>
            </a:extLst>
          </p:cNvPr>
          <p:cNvSpPr txBox="1"/>
          <p:nvPr/>
        </p:nvSpPr>
        <p:spPr>
          <a:xfrm>
            <a:off x="6189170" y="5887057"/>
            <a:ext cx="5497875" cy="830997"/>
          </a:xfrm>
          <a:prstGeom prst="rect">
            <a:avLst/>
          </a:prstGeom>
          <a:noFill/>
        </p:spPr>
        <p:txBody>
          <a:bodyPr wrap="square" rtlCol="0">
            <a:spAutoFit/>
          </a:bodyPr>
          <a:lstStyle/>
          <a:p>
            <a:r>
              <a:rPr lang="it-IT" sz="2400" i="1" dirty="0"/>
              <a:t>Solo come riferimento.</a:t>
            </a:r>
          </a:p>
          <a:p>
            <a:r>
              <a:rPr lang="it-IT" sz="2400" b="1" dirty="0">
                <a:solidFill>
                  <a:srgbClr val="C00000"/>
                </a:solidFill>
              </a:rPr>
              <a:t>Non è richiesta la certificazione 27001!</a:t>
            </a:r>
          </a:p>
        </p:txBody>
      </p:sp>
    </p:spTree>
    <p:extLst>
      <p:ext uri="{BB962C8B-B14F-4D97-AF65-F5344CB8AC3E}">
        <p14:creationId xmlns:p14="http://schemas.microsoft.com/office/powerpoint/2010/main" val="349710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500"/>
                                        <p:tgtEl>
                                          <p:spTgt spid="10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BB4834-49A0-44D6-B051-E384556C76D1}"/>
              </a:ext>
            </a:extLst>
          </p:cNvPr>
          <p:cNvSpPr>
            <a:spLocks noGrp="1"/>
          </p:cNvSpPr>
          <p:nvPr>
            <p:ph type="title"/>
          </p:nvPr>
        </p:nvSpPr>
        <p:spPr/>
        <p:txBody>
          <a:bodyPr/>
          <a:lstStyle/>
          <a:p>
            <a:r>
              <a:rPr lang="it-IT" dirty="0"/>
              <a:t>ISO 27001 – ISO 27002</a:t>
            </a:r>
          </a:p>
        </p:txBody>
      </p:sp>
      <p:sp>
        <p:nvSpPr>
          <p:cNvPr id="4" name="CasellaDiTesto 3">
            <a:extLst>
              <a:ext uri="{FF2B5EF4-FFF2-40B4-BE49-F238E27FC236}">
                <a16:creationId xmlns:a16="http://schemas.microsoft.com/office/drawing/2014/main" id="{DCAA0745-CFB0-4882-BBC6-044072EBCDF0}"/>
              </a:ext>
            </a:extLst>
          </p:cNvPr>
          <p:cNvSpPr txBox="1"/>
          <p:nvPr/>
        </p:nvSpPr>
        <p:spPr>
          <a:xfrm>
            <a:off x="225536" y="1817205"/>
            <a:ext cx="11827919" cy="4801314"/>
          </a:xfrm>
          <a:prstGeom prst="rect">
            <a:avLst/>
          </a:prstGeom>
          <a:noFill/>
        </p:spPr>
        <p:txBody>
          <a:bodyPr wrap="square" rtlCol="0">
            <a:spAutoFit/>
          </a:bodyPr>
          <a:lstStyle/>
          <a:p>
            <a:pPr>
              <a:spcBef>
                <a:spcPts val="1000"/>
              </a:spcBef>
            </a:pPr>
            <a:r>
              <a:rPr lang="it-IT" sz="11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A.11.1.1: Perimetro di sicurezza fisica</a:t>
            </a:r>
          </a:p>
          <a:p>
            <a:pPr marL="36195" algn="just">
              <a:tabLst>
                <a:tab pos="2970530" algn="l"/>
              </a:tabLst>
            </a:pPr>
            <a:r>
              <a:rPr lang="it-IT" sz="1100" dirty="0">
                <a:effectLst/>
                <a:latin typeface="Calibri" panose="020F0502020204030204" pitchFamily="34" charset="0"/>
                <a:ea typeface="Times New Roman" panose="02020603050405020304" pitchFamily="18" charset="0"/>
                <a:cs typeface="Arial" panose="020B0604020202020204" pitchFamily="34" charset="0"/>
              </a:rPr>
              <a:t>Si devono definire e usare dei perimetri di sicurezza per proteggere le aree che contengono informazioni critiche e le strutture di elaborazione delle informazioni.</a:t>
            </a:r>
          </a:p>
          <a:p>
            <a:pPr algn="just">
              <a:spcBef>
                <a:spcPts val="1200"/>
              </a:spcBef>
              <a:tabLst>
                <a:tab pos="6031230" algn="l"/>
              </a:tabLst>
            </a:pPr>
            <a:r>
              <a:rPr lang="it-IT" sz="1100" b="1" dirty="0">
                <a:solidFill>
                  <a:srgbClr val="002060"/>
                </a:solidFill>
                <a:effectLst/>
                <a:latin typeface="Arial" panose="020B0604020202020204" pitchFamily="34" charset="0"/>
                <a:ea typeface="Times New Roman" panose="02020603050405020304" pitchFamily="18" charset="0"/>
              </a:rPr>
              <a:t>Guida attuativa</a:t>
            </a:r>
          </a:p>
          <a:p>
            <a:pPr marL="180340" algn="just">
              <a:tabLst>
                <a:tab pos="2970530" algn="l"/>
              </a:tabLst>
            </a:pPr>
            <a:r>
              <a:rPr lang="it-IT" sz="1100" i="1" dirty="0">
                <a:effectLst/>
                <a:latin typeface="Calibri" panose="020F0502020204030204" pitchFamily="34" charset="0"/>
                <a:ea typeface="Times New Roman" panose="02020603050405020304" pitchFamily="18" charset="0"/>
                <a:cs typeface="Arial" panose="020B0604020202020204" pitchFamily="34" charset="0"/>
              </a:rPr>
              <a:t>Ove appropriato, dovrebbero essere prese in considerazione e attuate le seguenti linee guida per i perimetri di sicurezza fisica:</a:t>
            </a:r>
          </a:p>
          <a:p>
            <a:pPr marL="450215" indent="-179705" algn="just">
              <a:tabLst>
                <a:tab pos="450215" algn="l"/>
              </a:tabLst>
            </a:pPr>
            <a:r>
              <a:rPr lang="it-IT" sz="1100" i="1" dirty="0">
                <a:effectLst/>
                <a:latin typeface="Calibri" panose="020F0502020204030204" pitchFamily="34" charset="0"/>
                <a:ea typeface="Times New Roman" panose="02020603050405020304" pitchFamily="18" charset="0"/>
                <a:cs typeface="Arial" panose="020B0604020202020204" pitchFamily="34" charset="0"/>
              </a:rPr>
              <a:t>a)	i perimetri di sicurezza fisica dovrebbero essere definiti, la locazione e il grado di protezione di ognuno di questi perimetri dovrebbe dipendere dai requisiti di sicurezza degli asset all'interno del perimetro e dai risultati della valutazione del rischio;</a:t>
            </a:r>
          </a:p>
          <a:p>
            <a:pPr marL="450215" indent="-179705" algn="just">
              <a:tabLst>
                <a:tab pos="450215" algn="l"/>
              </a:tabLst>
            </a:pPr>
            <a:r>
              <a:rPr lang="it-IT" sz="1100" i="1" dirty="0">
                <a:effectLst/>
                <a:latin typeface="Calibri" panose="020F0502020204030204" pitchFamily="34" charset="0"/>
                <a:ea typeface="Times New Roman" panose="02020603050405020304" pitchFamily="18" charset="0"/>
                <a:cs typeface="Arial" panose="020B0604020202020204" pitchFamily="34" charset="0"/>
              </a:rPr>
              <a:t>b)	i perimetri di un edificio o il luogo contenente strutture per l'elaborazione delle informazioni dovrebbero essere fisicamente sicuri (cioè non dovrebbero esserci varchi nei perimetro né aree nelle quali potrebbe verificarsi facilmente una violazione); i muri esterni del sito dovrebbero essere di costruzione solida e tutte le porte esterne dovrebbero essere adeguatamente protette contro gli accessi non autorizzati con meccanismi di controllo (per esempio sbarre, allarmi, serrature, ecc.); le porte e le finestre dovrebbero essere chiuse (bloccate) quando non sono custodite e dovrebbe essere considerata una protezione esterna per le finestre, particolarmente al piano terra;</a:t>
            </a:r>
          </a:p>
          <a:p>
            <a:pPr marL="450215" indent="-179705" algn="just">
              <a:tabLst>
                <a:tab pos="450215" algn="l"/>
              </a:tabLst>
            </a:pPr>
            <a:r>
              <a:rPr lang="it-IT" sz="1100" i="1" dirty="0">
                <a:effectLst/>
                <a:latin typeface="Calibri" panose="020F0502020204030204" pitchFamily="34" charset="0"/>
                <a:ea typeface="Times New Roman" panose="02020603050405020304" pitchFamily="18" charset="0"/>
                <a:cs typeface="Arial" panose="020B0604020202020204" pitchFamily="34" charset="0"/>
              </a:rPr>
              <a:t>c)	dovrebbero esistere una reception presidiata o altri mezzi per il controllo dell'accesso fisico al sito o all'edificio; l'accesso ai siti ed edifici dovrebbe essere limitato solo al personale autorizzato;</a:t>
            </a:r>
          </a:p>
          <a:p>
            <a:pPr marL="450215" indent="-179705" algn="just">
              <a:tabLst>
                <a:tab pos="450215" algn="l"/>
              </a:tabLst>
            </a:pPr>
            <a:r>
              <a:rPr lang="it-IT" sz="1100" i="1" dirty="0">
                <a:effectLst/>
                <a:latin typeface="Calibri" panose="020F0502020204030204" pitchFamily="34" charset="0"/>
                <a:ea typeface="Times New Roman" panose="02020603050405020304" pitchFamily="18" charset="0"/>
                <a:cs typeface="Arial" panose="020B0604020202020204" pitchFamily="34" charset="0"/>
              </a:rPr>
              <a:t>d)	ove possibile, si dovrebbero costruire delle barriere fisiche per prevenire accessi fisici non autorizzati e contaminazioni ambientali;</a:t>
            </a:r>
          </a:p>
          <a:p>
            <a:pPr marL="450215" indent="-179705" algn="just">
              <a:tabLst>
                <a:tab pos="450215" algn="l"/>
              </a:tabLst>
            </a:pPr>
            <a:r>
              <a:rPr lang="it-IT" sz="1100" i="1" dirty="0">
                <a:effectLst/>
                <a:latin typeface="Calibri" panose="020F0502020204030204" pitchFamily="34" charset="0"/>
                <a:ea typeface="Times New Roman" panose="02020603050405020304" pitchFamily="18" charset="0"/>
                <a:cs typeface="Arial" panose="020B0604020202020204" pitchFamily="34" charset="0"/>
              </a:rPr>
              <a:t>e)	tutte le porte antincendio del perimetro di sicurezza dovrebbero essere dotate di allarme, monitorate e collaudate assieme ai muri per stabilire il livello necessario di resistenza secondo idonee norme regionali, nazionali e internazionali; il tutto dovrebbe essere effettuato secondo le leggi locali di prevenzione antincendio e in modo da garantire malfunzionamenti in modo sicuro;</a:t>
            </a:r>
          </a:p>
          <a:p>
            <a:pPr marL="450215" indent="-179705" algn="just">
              <a:tabLst>
                <a:tab pos="450215" algn="l"/>
              </a:tabLst>
            </a:pPr>
            <a:r>
              <a:rPr lang="it-IT" sz="1100" i="1" dirty="0">
                <a:effectLst/>
                <a:latin typeface="Calibri" panose="020F0502020204030204" pitchFamily="34" charset="0"/>
                <a:ea typeface="Times New Roman" panose="02020603050405020304" pitchFamily="18" charset="0"/>
                <a:cs typeface="Arial" panose="020B0604020202020204" pitchFamily="34" charset="0"/>
              </a:rPr>
              <a:t>f)	si dovrebbero installare idonei sistemi di rilevazione delle intrusioni nel rispetto delle norme regionali, nazionali o internazionali e dovrebbero essere regolarmente sottoposti a test, comprendendo tutte le porte esterne e le finestre di accesso; le aree non presidiate dovrebbero essere sempre sotto allarmi sempre attivi; dovrebbe essere anche prevista una copertura per le altre aree, per esempio sale computer o sale di telecomunicazione;</a:t>
            </a:r>
          </a:p>
          <a:p>
            <a:pPr marL="450215" indent="-179705" algn="just">
              <a:tabLst>
                <a:tab pos="450215" algn="l"/>
              </a:tabLst>
            </a:pPr>
            <a:r>
              <a:rPr lang="it-IT" sz="1100" i="1" dirty="0">
                <a:effectLst/>
                <a:latin typeface="Calibri" panose="020F0502020204030204" pitchFamily="34" charset="0"/>
                <a:ea typeface="Times New Roman" panose="02020603050405020304" pitchFamily="18" charset="0"/>
                <a:cs typeface="Arial" panose="020B0604020202020204" pitchFamily="34" charset="0"/>
              </a:rPr>
              <a:t>g)	gli impianti di elaborazione delle informazioni gestiti dall'organizzazione dovrebbero essere fisicamente separati da quelli gestiti da parti esterne.</a:t>
            </a:r>
          </a:p>
          <a:p>
            <a:pPr algn="just">
              <a:spcBef>
                <a:spcPts val="1200"/>
              </a:spcBef>
              <a:tabLst>
                <a:tab pos="6031230" algn="l"/>
              </a:tabLst>
            </a:pPr>
            <a:r>
              <a:rPr lang="it-IT" sz="1100" b="1" dirty="0">
                <a:solidFill>
                  <a:srgbClr val="002060"/>
                </a:solidFill>
                <a:effectLst/>
                <a:latin typeface="Arial" panose="020B0604020202020204" pitchFamily="34" charset="0"/>
                <a:ea typeface="Times New Roman" panose="02020603050405020304" pitchFamily="18" charset="0"/>
              </a:rPr>
              <a:t>Altre informazioni</a:t>
            </a:r>
          </a:p>
          <a:p>
            <a:pPr marL="180340" algn="just">
              <a:tabLst>
                <a:tab pos="2970530" algn="l"/>
              </a:tabLst>
            </a:pPr>
            <a:r>
              <a:rPr lang="it-IT" sz="1100" i="1" dirty="0">
                <a:effectLst/>
                <a:latin typeface="Calibri" panose="020F0502020204030204" pitchFamily="34" charset="0"/>
                <a:ea typeface="Times New Roman" panose="02020603050405020304" pitchFamily="18" charset="0"/>
                <a:cs typeface="Arial" panose="020B0604020202020204" pitchFamily="34" charset="0"/>
              </a:rPr>
              <a:t>Un certo livello di protezione fisica può essere raggiunto creando una o più barriere fisiche intorno ai locali dell'organizzazione e alle strutture per l'elaborazione delle informazioni. L'uso di barriere multiple dà una protezione aggiuntiva perché il venir meno di una singola barriera non significa che la sicurezza sia immediatamente compromessa.</a:t>
            </a:r>
          </a:p>
          <a:p>
            <a:pPr marL="180340" algn="just">
              <a:tabLst>
                <a:tab pos="2970530" algn="l"/>
              </a:tabLst>
            </a:pPr>
            <a:r>
              <a:rPr lang="it-IT" sz="1100" i="1" dirty="0">
                <a:effectLst/>
                <a:latin typeface="Calibri" panose="020F0502020204030204" pitchFamily="34" charset="0"/>
                <a:ea typeface="Times New Roman" panose="02020603050405020304" pitchFamily="18" charset="0"/>
                <a:cs typeface="Arial" panose="020B0604020202020204" pitchFamily="34" charset="0"/>
              </a:rPr>
              <a:t>Un'area sicura potrebbe essere un ufficio chiuso a chiave o diverse stanze circondate da una barriera continua di sicurezza fisica interna. Possono essere necessari ulteriori perimetri o barriere per il controllo dell'accesso fisico tra le aree con differenti requisiti di sicurezza all'interno del perimetro di sicurezza. Si dovrebbe prestare particolare attenzione alla sicurezza degli accessi fisici in caso di edifici che ospitano diverse organizzazioni.</a:t>
            </a:r>
          </a:p>
          <a:p>
            <a:pPr marL="180340" algn="just">
              <a:tabLst>
                <a:tab pos="2970530" algn="l"/>
              </a:tabLst>
            </a:pPr>
            <a:r>
              <a:rPr lang="it-IT" sz="1100" i="1" dirty="0">
                <a:effectLst/>
                <a:latin typeface="Calibri" panose="020F0502020204030204" pitchFamily="34" charset="0"/>
                <a:ea typeface="Times New Roman" panose="02020603050405020304" pitchFamily="18" charset="0"/>
                <a:cs typeface="Arial" panose="020B0604020202020204" pitchFamily="34" charset="0"/>
              </a:rPr>
              <a:t>L'applicazione dei controlli fisici, soprattutto per le aree protette, dovrebbe essere adeguata alle circostanze tecniche ed economiche dell'organizzazione, come indicato nella valutazione del rischio.</a:t>
            </a:r>
          </a:p>
          <a:p>
            <a:endParaRPr lang="it-IT" sz="1100" dirty="0"/>
          </a:p>
        </p:txBody>
      </p:sp>
    </p:spTree>
    <p:extLst>
      <p:ext uri="{BB962C8B-B14F-4D97-AF65-F5344CB8AC3E}">
        <p14:creationId xmlns:p14="http://schemas.microsoft.com/office/powerpoint/2010/main" val="31111981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5903</TotalTime>
  <Words>873</Words>
  <Application>Microsoft Office PowerPoint</Application>
  <PresentationFormat>Widescreen</PresentationFormat>
  <Paragraphs>68</Paragraphs>
  <Slides>13</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Cambria</vt:lpstr>
      <vt:lpstr>Garamond</vt:lpstr>
      <vt:lpstr>Tema di Office</vt:lpstr>
      <vt:lpstr>SANEDIL Casse Edili /  Edilcasse</vt:lpstr>
      <vt:lpstr>Flusso dei dati</vt:lpstr>
      <vt:lpstr>Articolo 28 - Responsabile del trattamento</vt:lpstr>
      <vt:lpstr>Clausole Tipo per i Responsabili esterni</vt:lpstr>
      <vt:lpstr>Allegato 1</vt:lpstr>
      <vt:lpstr>Allegato 2</vt:lpstr>
      <vt:lpstr>Allegato 3</vt:lpstr>
      <vt:lpstr>Per ogni misura riferimenti concreti</vt:lpstr>
      <vt:lpstr>ISO 27001 – ISO 27002</vt:lpstr>
      <vt:lpstr>Garanzie sufficienti</vt:lpstr>
      <vt:lpstr>Altri Responsabili</vt:lpstr>
      <vt:lpstr>Cifratura dei dati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Giuliano Marullo</dc:creator>
  <cp:lastModifiedBy>Giuliano Marullo</cp:lastModifiedBy>
  <cp:revision>172</cp:revision>
  <dcterms:created xsi:type="dcterms:W3CDTF">2021-03-23T08:34:10Z</dcterms:created>
  <dcterms:modified xsi:type="dcterms:W3CDTF">2021-09-10T04:06:29Z</dcterms:modified>
</cp:coreProperties>
</file>